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725" r:id="rId2"/>
  </p:sldMasterIdLst>
  <p:sldIdLst>
    <p:sldId id="256" r:id="rId3"/>
    <p:sldId id="383" r:id="rId4"/>
    <p:sldId id="384" r:id="rId5"/>
    <p:sldId id="318" r:id="rId6"/>
    <p:sldId id="319" r:id="rId7"/>
    <p:sldId id="406" r:id="rId8"/>
    <p:sldId id="387" r:id="rId9"/>
    <p:sldId id="375" r:id="rId10"/>
    <p:sldId id="348" r:id="rId11"/>
    <p:sldId id="397" r:id="rId12"/>
    <p:sldId id="407" r:id="rId13"/>
    <p:sldId id="388" r:id="rId14"/>
    <p:sldId id="363" r:id="rId15"/>
    <p:sldId id="359" r:id="rId16"/>
    <p:sldId id="367" r:id="rId17"/>
    <p:sldId id="408" r:id="rId18"/>
    <p:sldId id="409" r:id="rId19"/>
    <p:sldId id="410" r:id="rId20"/>
    <p:sldId id="411" r:id="rId21"/>
    <p:sldId id="389" r:id="rId22"/>
    <p:sldId id="360" r:id="rId23"/>
    <p:sldId id="373" r:id="rId24"/>
    <p:sldId id="405" r:id="rId25"/>
    <p:sldId id="390" r:id="rId26"/>
    <p:sldId id="365" r:id="rId27"/>
    <p:sldId id="366" r:id="rId28"/>
    <p:sldId id="403" r:id="rId29"/>
    <p:sldId id="391" r:id="rId30"/>
    <p:sldId id="330" r:id="rId31"/>
    <p:sldId id="354" r:id="rId32"/>
    <p:sldId id="379" r:id="rId33"/>
    <p:sldId id="37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7C4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82" autoAdjust="0"/>
    <p:restoredTop sz="94660"/>
  </p:normalViewPr>
  <p:slideViewPr>
    <p:cSldViewPr>
      <p:cViewPr varScale="1">
        <p:scale>
          <a:sx n="74" d="100"/>
          <a:sy n="74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418356-E0C7-4221-A21C-48CAF73EFC1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33FDB-A309-4B37-A2B7-BC8D0E84181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Teaching Independence and Self Management</a:t>
          </a:r>
          <a:endParaRPr lang="en-US" dirty="0">
            <a:solidFill>
              <a:schemeClr val="tx1"/>
            </a:solidFill>
          </a:endParaRPr>
        </a:p>
      </dgm:t>
    </dgm:pt>
    <dgm:pt modelId="{412A4BF1-A02E-4CDB-96CF-BB7E454B1674}" type="parTrans" cxnId="{26FB19B0-1088-4BC9-95CD-BDBEC4A2FE7A}">
      <dgm:prSet/>
      <dgm:spPr/>
      <dgm:t>
        <a:bodyPr/>
        <a:lstStyle/>
        <a:p>
          <a:endParaRPr lang="en-US"/>
        </a:p>
      </dgm:t>
    </dgm:pt>
    <dgm:pt modelId="{55F44651-745C-43CE-9E51-5A9A8637FED4}" type="sibTrans" cxnId="{26FB19B0-1088-4BC9-95CD-BDBEC4A2FE7A}">
      <dgm:prSet/>
      <dgm:spPr/>
      <dgm:t>
        <a:bodyPr/>
        <a:lstStyle/>
        <a:p>
          <a:endParaRPr lang="en-US"/>
        </a:p>
      </dgm:t>
    </dgm:pt>
    <dgm:pt modelId="{5FF97831-FA2F-4C51-8551-BD8EA3C78204}">
      <dgm:prSet phldrT="[Text]"/>
      <dgm:spPr/>
      <dgm:t>
        <a:bodyPr/>
        <a:lstStyle/>
        <a:p>
          <a:r>
            <a:rPr lang="en-US" dirty="0" smtClean="0"/>
            <a:t>Shift behavior management responsibility from teacher to student</a:t>
          </a:r>
          <a:endParaRPr lang="en-US" dirty="0"/>
        </a:p>
      </dgm:t>
    </dgm:pt>
    <dgm:pt modelId="{A23E8B16-4271-4419-AE9B-8DD7669E9E4B}" type="parTrans" cxnId="{7CE4339C-8BBE-4BB7-AD34-34777C810BEB}">
      <dgm:prSet/>
      <dgm:spPr/>
      <dgm:t>
        <a:bodyPr/>
        <a:lstStyle/>
        <a:p>
          <a:endParaRPr lang="en-US"/>
        </a:p>
      </dgm:t>
    </dgm:pt>
    <dgm:pt modelId="{9CAB1606-6947-45C3-9A0D-317196F4E4FC}" type="sibTrans" cxnId="{7CE4339C-8BBE-4BB7-AD34-34777C810BEB}">
      <dgm:prSet/>
      <dgm:spPr/>
      <dgm:t>
        <a:bodyPr/>
        <a:lstStyle/>
        <a:p>
          <a:endParaRPr lang="en-US"/>
        </a:p>
      </dgm:t>
    </dgm:pt>
    <dgm:pt modelId="{EF3A6E7C-DC04-4B07-BCE7-83362FFF3812}">
      <dgm:prSet phldrT="[Text]"/>
      <dgm:spPr/>
      <dgm:t>
        <a:bodyPr/>
        <a:lstStyle/>
        <a:p>
          <a:r>
            <a:rPr lang="en-US" dirty="0" smtClean="0"/>
            <a:t>Self management training is a pivotal skill </a:t>
          </a:r>
          <a:endParaRPr lang="en-US" dirty="0"/>
        </a:p>
      </dgm:t>
    </dgm:pt>
    <dgm:pt modelId="{F014ECE1-7D42-4496-AEE8-845228211D73}" type="parTrans" cxnId="{79E37080-2D60-4900-B37D-33654FF7E78D}">
      <dgm:prSet/>
      <dgm:spPr/>
      <dgm:t>
        <a:bodyPr/>
        <a:lstStyle/>
        <a:p>
          <a:endParaRPr lang="en-US"/>
        </a:p>
      </dgm:t>
    </dgm:pt>
    <dgm:pt modelId="{20ADC722-5689-4767-A797-6F1A0AF3C3EA}" type="sibTrans" cxnId="{79E37080-2D60-4900-B37D-33654FF7E78D}">
      <dgm:prSet/>
      <dgm:spPr/>
      <dgm:t>
        <a:bodyPr/>
        <a:lstStyle/>
        <a:p>
          <a:endParaRPr lang="en-US"/>
        </a:p>
      </dgm:t>
    </dgm:pt>
    <dgm:pt modelId="{ED985E74-029A-454B-831E-50D546A0A154}" type="pres">
      <dgm:prSet presAssocID="{94418356-E0C7-4221-A21C-48CAF73EFC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04D7CE-352F-4312-8465-43B3324D757D}" type="pres">
      <dgm:prSet presAssocID="{51D33FDB-A309-4B37-A2B7-BC8D0E841817}" presName="boxAndChildren" presStyleCnt="0"/>
      <dgm:spPr/>
    </dgm:pt>
    <dgm:pt modelId="{DBFE0A45-6979-4F4E-A89F-1A9F555057A8}" type="pres">
      <dgm:prSet presAssocID="{51D33FDB-A309-4B37-A2B7-BC8D0E841817}" presName="parentTextBox" presStyleLbl="node1" presStyleIdx="0" presStyleCnt="1"/>
      <dgm:spPr/>
      <dgm:t>
        <a:bodyPr/>
        <a:lstStyle/>
        <a:p>
          <a:endParaRPr lang="en-US"/>
        </a:p>
      </dgm:t>
    </dgm:pt>
    <dgm:pt modelId="{32F8C069-3DE7-4D43-86E4-EFAFA32CB122}" type="pres">
      <dgm:prSet presAssocID="{51D33FDB-A309-4B37-A2B7-BC8D0E841817}" presName="entireBox" presStyleLbl="node1" presStyleIdx="0" presStyleCnt="1"/>
      <dgm:spPr/>
      <dgm:t>
        <a:bodyPr/>
        <a:lstStyle/>
        <a:p>
          <a:endParaRPr lang="en-US"/>
        </a:p>
      </dgm:t>
    </dgm:pt>
    <dgm:pt modelId="{91A64FC4-05B6-46A5-99C0-32FA2438E7C8}" type="pres">
      <dgm:prSet presAssocID="{51D33FDB-A309-4B37-A2B7-BC8D0E841817}" presName="descendantBox" presStyleCnt="0"/>
      <dgm:spPr/>
    </dgm:pt>
    <dgm:pt modelId="{01D8950D-2B34-4C04-8C13-6FC735EA85A1}" type="pres">
      <dgm:prSet presAssocID="{5FF97831-FA2F-4C51-8551-BD8EA3C78204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CC097-837A-4F88-A0FC-10817DF98A53}" type="pres">
      <dgm:prSet presAssocID="{EF3A6E7C-DC04-4B07-BCE7-83362FFF3812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37080-2D60-4900-B37D-33654FF7E78D}" srcId="{51D33FDB-A309-4B37-A2B7-BC8D0E841817}" destId="{EF3A6E7C-DC04-4B07-BCE7-83362FFF3812}" srcOrd="1" destOrd="0" parTransId="{F014ECE1-7D42-4496-AEE8-845228211D73}" sibTransId="{20ADC722-5689-4767-A797-6F1A0AF3C3EA}"/>
    <dgm:cxn modelId="{2018ADDD-6C1A-4202-A519-A090A29AE364}" type="presOf" srcId="{5FF97831-FA2F-4C51-8551-BD8EA3C78204}" destId="{01D8950D-2B34-4C04-8C13-6FC735EA85A1}" srcOrd="0" destOrd="0" presId="urn:microsoft.com/office/officeart/2005/8/layout/process4"/>
    <dgm:cxn modelId="{7CE4339C-8BBE-4BB7-AD34-34777C810BEB}" srcId="{51D33FDB-A309-4B37-A2B7-BC8D0E841817}" destId="{5FF97831-FA2F-4C51-8551-BD8EA3C78204}" srcOrd="0" destOrd="0" parTransId="{A23E8B16-4271-4419-AE9B-8DD7669E9E4B}" sibTransId="{9CAB1606-6947-45C3-9A0D-317196F4E4FC}"/>
    <dgm:cxn modelId="{E8825544-DD83-48C2-BDA6-DF503A884D15}" type="presOf" srcId="{51D33FDB-A309-4B37-A2B7-BC8D0E841817}" destId="{DBFE0A45-6979-4F4E-A89F-1A9F555057A8}" srcOrd="0" destOrd="0" presId="urn:microsoft.com/office/officeart/2005/8/layout/process4"/>
    <dgm:cxn modelId="{C857279A-782B-4632-87A4-55FA13BFD64B}" type="presOf" srcId="{EF3A6E7C-DC04-4B07-BCE7-83362FFF3812}" destId="{C17CC097-837A-4F88-A0FC-10817DF98A53}" srcOrd="0" destOrd="0" presId="urn:microsoft.com/office/officeart/2005/8/layout/process4"/>
    <dgm:cxn modelId="{9DFEC396-3914-48E2-A9F4-5FB496A58207}" type="presOf" srcId="{94418356-E0C7-4221-A21C-48CAF73EFC1C}" destId="{ED985E74-029A-454B-831E-50D546A0A154}" srcOrd="0" destOrd="0" presId="urn:microsoft.com/office/officeart/2005/8/layout/process4"/>
    <dgm:cxn modelId="{26FB19B0-1088-4BC9-95CD-BDBEC4A2FE7A}" srcId="{94418356-E0C7-4221-A21C-48CAF73EFC1C}" destId="{51D33FDB-A309-4B37-A2B7-BC8D0E841817}" srcOrd="0" destOrd="0" parTransId="{412A4BF1-A02E-4CDB-96CF-BB7E454B1674}" sibTransId="{55F44651-745C-43CE-9E51-5A9A8637FED4}"/>
    <dgm:cxn modelId="{BE49C620-7790-425D-82DB-E070F0D41B52}" type="presOf" srcId="{51D33FDB-A309-4B37-A2B7-BC8D0E841817}" destId="{32F8C069-3DE7-4D43-86E4-EFAFA32CB122}" srcOrd="1" destOrd="0" presId="urn:microsoft.com/office/officeart/2005/8/layout/process4"/>
    <dgm:cxn modelId="{DB0872AF-29D3-4DFC-9626-AC35D8F15B53}" type="presParOf" srcId="{ED985E74-029A-454B-831E-50D546A0A154}" destId="{0904D7CE-352F-4312-8465-43B3324D757D}" srcOrd="0" destOrd="0" presId="urn:microsoft.com/office/officeart/2005/8/layout/process4"/>
    <dgm:cxn modelId="{45CBD9A5-4D31-449F-AFB0-96040AA43B96}" type="presParOf" srcId="{0904D7CE-352F-4312-8465-43B3324D757D}" destId="{DBFE0A45-6979-4F4E-A89F-1A9F555057A8}" srcOrd="0" destOrd="0" presId="urn:microsoft.com/office/officeart/2005/8/layout/process4"/>
    <dgm:cxn modelId="{7F86918E-7BEC-4F23-90E2-1869A2F95FB8}" type="presParOf" srcId="{0904D7CE-352F-4312-8465-43B3324D757D}" destId="{32F8C069-3DE7-4D43-86E4-EFAFA32CB122}" srcOrd="1" destOrd="0" presId="urn:microsoft.com/office/officeart/2005/8/layout/process4"/>
    <dgm:cxn modelId="{C56FA7EA-95F0-42A9-8C09-103120009E7A}" type="presParOf" srcId="{0904D7CE-352F-4312-8465-43B3324D757D}" destId="{91A64FC4-05B6-46A5-99C0-32FA2438E7C8}" srcOrd="2" destOrd="0" presId="urn:microsoft.com/office/officeart/2005/8/layout/process4"/>
    <dgm:cxn modelId="{87352D53-D7C0-424A-AAFB-6F15428D678D}" type="presParOf" srcId="{91A64FC4-05B6-46A5-99C0-32FA2438E7C8}" destId="{01D8950D-2B34-4C04-8C13-6FC735EA85A1}" srcOrd="0" destOrd="0" presId="urn:microsoft.com/office/officeart/2005/8/layout/process4"/>
    <dgm:cxn modelId="{20A018A5-D5D6-4CDE-8C6E-17C9400D412C}" type="presParOf" srcId="{91A64FC4-05B6-46A5-99C0-32FA2438E7C8}" destId="{C17CC097-837A-4F88-A0FC-10817DF98A53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38DC6E-360B-480C-8029-C88960B28C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0BCF89-E147-42B3-9867-28DF84F81310}">
      <dgm:prSet phldrT="[Text]"/>
      <dgm:spPr/>
      <dgm:t>
        <a:bodyPr/>
        <a:lstStyle/>
        <a:p>
          <a:r>
            <a:rPr lang="en-US" dirty="0" smtClean="0"/>
            <a:t>What</a:t>
          </a:r>
          <a:endParaRPr lang="en-US" dirty="0"/>
        </a:p>
      </dgm:t>
    </dgm:pt>
    <dgm:pt modelId="{5AD021B1-361F-472E-A94D-BC8A73666B0B}" type="parTrans" cxnId="{5DCFF97D-D2EC-4DF6-91EB-A9263DEB7A5F}">
      <dgm:prSet/>
      <dgm:spPr/>
      <dgm:t>
        <a:bodyPr/>
        <a:lstStyle/>
        <a:p>
          <a:endParaRPr lang="en-US"/>
        </a:p>
      </dgm:t>
    </dgm:pt>
    <dgm:pt modelId="{007F9278-9425-472B-934A-DB93A6F580F0}" type="sibTrans" cxnId="{5DCFF97D-D2EC-4DF6-91EB-A9263DEB7A5F}">
      <dgm:prSet/>
      <dgm:spPr/>
      <dgm:t>
        <a:bodyPr/>
        <a:lstStyle/>
        <a:p>
          <a:endParaRPr lang="en-US"/>
        </a:p>
      </dgm:t>
    </dgm:pt>
    <dgm:pt modelId="{8CB0DA7E-632A-4C3B-B1E1-B52E06A6624C}">
      <dgm:prSet phldrT="[Text]"/>
      <dgm:spPr/>
      <dgm:t>
        <a:bodyPr/>
        <a:lstStyle/>
        <a:p>
          <a:r>
            <a:rPr lang="en-US" dirty="0" smtClean="0"/>
            <a:t>What skill are you teaching?</a:t>
          </a:r>
          <a:endParaRPr lang="en-US" dirty="0"/>
        </a:p>
      </dgm:t>
    </dgm:pt>
    <dgm:pt modelId="{7E622B9C-5AF6-47E7-8D96-2CC7D5EC0397}" type="parTrans" cxnId="{487684AE-1027-4291-B879-D396055F3CD0}">
      <dgm:prSet/>
      <dgm:spPr/>
      <dgm:t>
        <a:bodyPr/>
        <a:lstStyle/>
        <a:p>
          <a:endParaRPr lang="en-US"/>
        </a:p>
      </dgm:t>
    </dgm:pt>
    <dgm:pt modelId="{14B91437-2352-4526-B64D-D2B07FD066AF}" type="sibTrans" cxnId="{487684AE-1027-4291-B879-D396055F3CD0}">
      <dgm:prSet/>
      <dgm:spPr/>
      <dgm:t>
        <a:bodyPr/>
        <a:lstStyle/>
        <a:p>
          <a:endParaRPr lang="en-US"/>
        </a:p>
      </dgm:t>
    </dgm:pt>
    <dgm:pt modelId="{960EEDF9-922F-4A39-B050-A6FE1F1BA83A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28E8F8A8-513D-44E7-954F-B60D0B45212C}" type="parTrans" cxnId="{8630A343-07AF-4FCA-9570-6431DA354ABD}">
      <dgm:prSet/>
      <dgm:spPr/>
      <dgm:t>
        <a:bodyPr/>
        <a:lstStyle/>
        <a:p>
          <a:endParaRPr lang="en-US"/>
        </a:p>
      </dgm:t>
    </dgm:pt>
    <dgm:pt modelId="{D0BECF7B-86AE-4494-B7EB-BB0489B7479F}" type="sibTrans" cxnId="{8630A343-07AF-4FCA-9570-6431DA354ABD}">
      <dgm:prSet/>
      <dgm:spPr/>
      <dgm:t>
        <a:bodyPr/>
        <a:lstStyle/>
        <a:p>
          <a:endParaRPr lang="en-US"/>
        </a:p>
      </dgm:t>
    </dgm:pt>
    <dgm:pt modelId="{18AFCCFA-6251-4CFF-B791-232B492FAA37}">
      <dgm:prSet phldrT="[Text]"/>
      <dgm:spPr/>
      <dgm:t>
        <a:bodyPr/>
        <a:lstStyle/>
        <a:p>
          <a:r>
            <a:rPr lang="en-US" dirty="0" smtClean="0"/>
            <a:t>How will you teach it?</a:t>
          </a:r>
          <a:endParaRPr lang="en-US" dirty="0"/>
        </a:p>
      </dgm:t>
    </dgm:pt>
    <dgm:pt modelId="{D16B24DB-85A7-4548-83FC-89AA226C0679}" type="parTrans" cxnId="{3C9D34D8-3921-4A5B-890C-C8C5BBB7B116}">
      <dgm:prSet/>
      <dgm:spPr/>
      <dgm:t>
        <a:bodyPr/>
        <a:lstStyle/>
        <a:p>
          <a:endParaRPr lang="en-US"/>
        </a:p>
      </dgm:t>
    </dgm:pt>
    <dgm:pt modelId="{35985CC1-2617-47E4-8A59-C65026B67890}" type="sibTrans" cxnId="{3C9D34D8-3921-4A5B-890C-C8C5BBB7B116}">
      <dgm:prSet/>
      <dgm:spPr/>
      <dgm:t>
        <a:bodyPr/>
        <a:lstStyle/>
        <a:p>
          <a:endParaRPr lang="en-US"/>
        </a:p>
      </dgm:t>
    </dgm:pt>
    <dgm:pt modelId="{B57C0BB4-BD5A-4086-A985-B31F0A9F3F91}">
      <dgm:prSet phldrT="[Text]"/>
      <dgm:spPr/>
      <dgm:t>
        <a:bodyPr/>
        <a:lstStyle/>
        <a:p>
          <a:r>
            <a:rPr lang="en-US" dirty="0" smtClean="0"/>
            <a:t>Know</a:t>
          </a:r>
          <a:endParaRPr lang="en-US" dirty="0"/>
        </a:p>
      </dgm:t>
    </dgm:pt>
    <dgm:pt modelId="{92DE446E-BD4C-4620-B33B-3106A1C7E9AA}" type="parTrans" cxnId="{C5C79C54-B882-4D2C-B35D-9E04F288FDBD}">
      <dgm:prSet/>
      <dgm:spPr/>
      <dgm:t>
        <a:bodyPr/>
        <a:lstStyle/>
        <a:p>
          <a:endParaRPr lang="en-US"/>
        </a:p>
      </dgm:t>
    </dgm:pt>
    <dgm:pt modelId="{0894D586-EE37-45EF-87DB-75D4C475A4A3}" type="sibTrans" cxnId="{C5C79C54-B882-4D2C-B35D-9E04F288FDBD}">
      <dgm:prSet/>
      <dgm:spPr/>
      <dgm:t>
        <a:bodyPr/>
        <a:lstStyle/>
        <a:p>
          <a:endParaRPr lang="en-US"/>
        </a:p>
      </dgm:t>
    </dgm:pt>
    <dgm:pt modelId="{64C26C17-2505-4D43-8E9F-3D3B8B5F428A}">
      <dgm:prSet phldrT="[Text]"/>
      <dgm:spPr/>
      <dgm:t>
        <a:bodyPr/>
        <a:lstStyle/>
        <a:p>
          <a:r>
            <a:rPr lang="en-US" dirty="0" smtClean="0"/>
            <a:t>How will you know when it has been learned?</a:t>
          </a:r>
          <a:endParaRPr lang="en-US" dirty="0"/>
        </a:p>
      </dgm:t>
    </dgm:pt>
    <dgm:pt modelId="{C85122C9-763F-4200-A567-0536571C688D}" type="parTrans" cxnId="{ED802BD5-DF9E-4DC9-9206-B311F25F51E3}">
      <dgm:prSet/>
      <dgm:spPr/>
      <dgm:t>
        <a:bodyPr/>
        <a:lstStyle/>
        <a:p>
          <a:endParaRPr lang="en-US"/>
        </a:p>
      </dgm:t>
    </dgm:pt>
    <dgm:pt modelId="{313C03B7-8F41-4F34-AF82-57C20BD203DE}" type="sibTrans" cxnId="{ED802BD5-DF9E-4DC9-9206-B311F25F51E3}">
      <dgm:prSet/>
      <dgm:spPr/>
      <dgm:t>
        <a:bodyPr/>
        <a:lstStyle/>
        <a:p>
          <a:endParaRPr lang="en-US"/>
        </a:p>
      </dgm:t>
    </dgm:pt>
    <dgm:pt modelId="{E64FFBDC-6DB7-4C2E-B95D-076FB88ADE94}" type="pres">
      <dgm:prSet presAssocID="{C538DC6E-360B-480C-8029-C88960B28C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46645D-2021-4676-8C3F-B3829E296238}" type="pres">
      <dgm:prSet presAssocID="{300BCF89-E147-42B3-9867-28DF84F81310}" presName="composite" presStyleCnt="0"/>
      <dgm:spPr/>
    </dgm:pt>
    <dgm:pt modelId="{BFEFC21B-EDA2-493A-BC9E-32E4E569D293}" type="pres">
      <dgm:prSet presAssocID="{300BCF89-E147-42B3-9867-28DF84F81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07C13-C2EC-49C0-97B8-EE465A95AA46}" type="pres">
      <dgm:prSet presAssocID="{300BCF89-E147-42B3-9867-28DF84F81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CA6FC-7BED-4FB8-9E45-E2A3B2D54E94}" type="pres">
      <dgm:prSet presAssocID="{007F9278-9425-472B-934A-DB93A6F580F0}" presName="sp" presStyleCnt="0"/>
      <dgm:spPr/>
    </dgm:pt>
    <dgm:pt modelId="{E8AC36EF-43FA-4924-A2C1-F380EDA5AFDE}" type="pres">
      <dgm:prSet presAssocID="{960EEDF9-922F-4A39-B050-A6FE1F1BA83A}" presName="composite" presStyleCnt="0"/>
      <dgm:spPr/>
    </dgm:pt>
    <dgm:pt modelId="{CED6BBA6-62C7-4985-95F1-4D59CB930A80}" type="pres">
      <dgm:prSet presAssocID="{960EEDF9-922F-4A39-B050-A6FE1F1BA83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1E664C-5FAE-49CC-AF86-F35E0DF678D7}" type="pres">
      <dgm:prSet presAssocID="{960EEDF9-922F-4A39-B050-A6FE1F1BA83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15950-7465-4384-97B6-5739A74919BC}" type="pres">
      <dgm:prSet presAssocID="{D0BECF7B-86AE-4494-B7EB-BB0489B7479F}" presName="sp" presStyleCnt="0"/>
      <dgm:spPr/>
    </dgm:pt>
    <dgm:pt modelId="{BABEF524-FA41-437D-84E8-60E1643453FC}" type="pres">
      <dgm:prSet presAssocID="{B57C0BB4-BD5A-4086-A985-B31F0A9F3F91}" presName="composite" presStyleCnt="0"/>
      <dgm:spPr/>
    </dgm:pt>
    <dgm:pt modelId="{3FEB0E83-6A49-4AC4-9717-7B00BF5EB7AB}" type="pres">
      <dgm:prSet presAssocID="{B57C0BB4-BD5A-4086-A985-B31F0A9F3F9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2B3B8-76EC-4359-A6C7-009A01F87CB6}" type="pres">
      <dgm:prSet presAssocID="{B57C0BB4-BD5A-4086-A985-B31F0A9F3F9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202279-EFA3-413A-A15A-EDA682727CEB}" type="presOf" srcId="{960EEDF9-922F-4A39-B050-A6FE1F1BA83A}" destId="{CED6BBA6-62C7-4985-95F1-4D59CB930A80}" srcOrd="0" destOrd="0" presId="urn:microsoft.com/office/officeart/2005/8/layout/chevron2"/>
    <dgm:cxn modelId="{3C9D34D8-3921-4A5B-890C-C8C5BBB7B116}" srcId="{960EEDF9-922F-4A39-B050-A6FE1F1BA83A}" destId="{18AFCCFA-6251-4CFF-B791-232B492FAA37}" srcOrd="0" destOrd="0" parTransId="{D16B24DB-85A7-4548-83FC-89AA226C0679}" sibTransId="{35985CC1-2617-47E4-8A59-C65026B67890}"/>
    <dgm:cxn modelId="{5DCFF97D-D2EC-4DF6-91EB-A9263DEB7A5F}" srcId="{C538DC6E-360B-480C-8029-C88960B28CAE}" destId="{300BCF89-E147-42B3-9867-28DF84F81310}" srcOrd="0" destOrd="0" parTransId="{5AD021B1-361F-472E-A94D-BC8A73666B0B}" sibTransId="{007F9278-9425-472B-934A-DB93A6F580F0}"/>
    <dgm:cxn modelId="{C5C79C54-B882-4D2C-B35D-9E04F288FDBD}" srcId="{C538DC6E-360B-480C-8029-C88960B28CAE}" destId="{B57C0BB4-BD5A-4086-A985-B31F0A9F3F91}" srcOrd="2" destOrd="0" parTransId="{92DE446E-BD4C-4620-B33B-3106A1C7E9AA}" sibTransId="{0894D586-EE37-45EF-87DB-75D4C475A4A3}"/>
    <dgm:cxn modelId="{ED802BD5-DF9E-4DC9-9206-B311F25F51E3}" srcId="{B57C0BB4-BD5A-4086-A985-B31F0A9F3F91}" destId="{64C26C17-2505-4D43-8E9F-3D3B8B5F428A}" srcOrd="0" destOrd="0" parTransId="{C85122C9-763F-4200-A567-0536571C688D}" sibTransId="{313C03B7-8F41-4F34-AF82-57C20BD203DE}"/>
    <dgm:cxn modelId="{8630A343-07AF-4FCA-9570-6431DA354ABD}" srcId="{C538DC6E-360B-480C-8029-C88960B28CAE}" destId="{960EEDF9-922F-4A39-B050-A6FE1F1BA83A}" srcOrd="1" destOrd="0" parTransId="{28E8F8A8-513D-44E7-954F-B60D0B45212C}" sibTransId="{D0BECF7B-86AE-4494-B7EB-BB0489B7479F}"/>
    <dgm:cxn modelId="{4FAC4E5E-0BD6-4F72-A329-EFE5F58B9641}" type="presOf" srcId="{C538DC6E-360B-480C-8029-C88960B28CAE}" destId="{E64FFBDC-6DB7-4C2E-B95D-076FB88ADE94}" srcOrd="0" destOrd="0" presId="urn:microsoft.com/office/officeart/2005/8/layout/chevron2"/>
    <dgm:cxn modelId="{0327B3A5-B3C6-44EF-A6CA-94C1C2399A43}" type="presOf" srcId="{18AFCCFA-6251-4CFF-B791-232B492FAA37}" destId="{661E664C-5FAE-49CC-AF86-F35E0DF678D7}" srcOrd="0" destOrd="0" presId="urn:microsoft.com/office/officeart/2005/8/layout/chevron2"/>
    <dgm:cxn modelId="{487684AE-1027-4291-B879-D396055F3CD0}" srcId="{300BCF89-E147-42B3-9867-28DF84F81310}" destId="{8CB0DA7E-632A-4C3B-B1E1-B52E06A6624C}" srcOrd="0" destOrd="0" parTransId="{7E622B9C-5AF6-47E7-8D96-2CC7D5EC0397}" sibTransId="{14B91437-2352-4526-B64D-D2B07FD066AF}"/>
    <dgm:cxn modelId="{CFB225D1-69FA-49B1-A629-704EB01DD33E}" type="presOf" srcId="{300BCF89-E147-42B3-9867-28DF84F81310}" destId="{BFEFC21B-EDA2-493A-BC9E-32E4E569D293}" srcOrd="0" destOrd="0" presId="urn:microsoft.com/office/officeart/2005/8/layout/chevron2"/>
    <dgm:cxn modelId="{3ADD27CE-3903-48EE-8B40-3EC4ED88045A}" type="presOf" srcId="{8CB0DA7E-632A-4C3B-B1E1-B52E06A6624C}" destId="{40207C13-C2EC-49C0-97B8-EE465A95AA46}" srcOrd="0" destOrd="0" presId="urn:microsoft.com/office/officeart/2005/8/layout/chevron2"/>
    <dgm:cxn modelId="{8A1DEC80-D29A-4892-9C67-1223767C6D03}" type="presOf" srcId="{64C26C17-2505-4D43-8E9F-3D3B8B5F428A}" destId="{3502B3B8-76EC-4359-A6C7-009A01F87CB6}" srcOrd="0" destOrd="0" presId="urn:microsoft.com/office/officeart/2005/8/layout/chevron2"/>
    <dgm:cxn modelId="{870B5822-BC63-4D50-8A03-2AFBEC4B5209}" type="presOf" srcId="{B57C0BB4-BD5A-4086-A985-B31F0A9F3F91}" destId="{3FEB0E83-6A49-4AC4-9717-7B00BF5EB7AB}" srcOrd="0" destOrd="0" presId="urn:microsoft.com/office/officeart/2005/8/layout/chevron2"/>
    <dgm:cxn modelId="{34F191EE-0562-46C7-BAB4-23C790AE085C}" type="presParOf" srcId="{E64FFBDC-6DB7-4C2E-B95D-076FB88ADE94}" destId="{4D46645D-2021-4676-8C3F-B3829E296238}" srcOrd="0" destOrd="0" presId="urn:microsoft.com/office/officeart/2005/8/layout/chevron2"/>
    <dgm:cxn modelId="{D5C99533-6B18-4410-9C30-F5C990129D9D}" type="presParOf" srcId="{4D46645D-2021-4676-8C3F-B3829E296238}" destId="{BFEFC21B-EDA2-493A-BC9E-32E4E569D293}" srcOrd="0" destOrd="0" presId="urn:microsoft.com/office/officeart/2005/8/layout/chevron2"/>
    <dgm:cxn modelId="{10256ABF-2BED-4FE3-BC02-B3AF87E25BC4}" type="presParOf" srcId="{4D46645D-2021-4676-8C3F-B3829E296238}" destId="{40207C13-C2EC-49C0-97B8-EE465A95AA46}" srcOrd="1" destOrd="0" presId="urn:microsoft.com/office/officeart/2005/8/layout/chevron2"/>
    <dgm:cxn modelId="{2653B980-8519-4806-AB21-CC2EB69CCB62}" type="presParOf" srcId="{E64FFBDC-6DB7-4C2E-B95D-076FB88ADE94}" destId="{D0DCA6FC-7BED-4FB8-9E45-E2A3B2D54E94}" srcOrd="1" destOrd="0" presId="urn:microsoft.com/office/officeart/2005/8/layout/chevron2"/>
    <dgm:cxn modelId="{BA556882-D57E-4EA6-87C4-E4FCEE1FC0A4}" type="presParOf" srcId="{E64FFBDC-6DB7-4C2E-B95D-076FB88ADE94}" destId="{E8AC36EF-43FA-4924-A2C1-F380EDA5AFDE}" srcOrd="2" destOrd="0" presId="urn:microsoft.com/office/officeart/2005/8/layout/chevron2"/>
    <dgm:cxn modelId="{7E16F53F-AFF8-4554-B320-EC63A2CD86F0}" type="presParOf" srcId="{E8AC36EF-43FA-4924-A2C1-F380EDA5AFDE}" destId="{CED6BBA6-62C7-4985-95F1-4D59CB930A80}" srcOrd="0" destOrd="0" presId="urn:microsoft.com/office/officeart/2005/8/layout/chevron2"/>
    <dgm:cxn modelId="{2B342F61-B1F3-4A12-BA5E-753F245678E5}" type="presParOf" srcId="{E8AC36EF-43FA-4924-A2C1-F380EDA5AFDE}" destId="{661E664C-5FAE-49CC-AF86-F35E0DF678D7}" srcOrd="1" destOrd="0" presId="urn:microsoft.com/office/officeart/2005/8/layout/chevron2"/>
    <dgm:cxn modelId="{27D10223-D955-4358-93C1-350C163F304E}" type="presParOf" srcId="{E64FFBDC-6DB7-4C2E-B95D-076FB88ADE94}" destId="{67115950-7465-4384-97B6-5739A74919BC}" srcOrd="3" destOrd="0" presId="urn:microsoft.com/office/officeart/2005/8/layout/chevron2"/>
    <dgm:cxn modelId="{C4CCA535-6CFF-4897-A66E-C4E5C80D5AD7}" type="presParOf" srcId="{E64FFBDC-6DB7-4C2E-B95D-076FB88ADE94}" destId="{BABEF524-FA41-437D-84E8-60E1643453FC}" srcOrd="4" destOrd="0" presId="urn:microsoft.com/office/officeart/2005/8/layout/chevron2"/>
    <dgm:cxn modelId="{515C8656-8DB1-411D-9821-C0DFA610B2EF}" type="presParOf" srcId="{BABEF524-FA41-437D-84E8-60E1643453FC}" destId="{3FEB0E83-6A49-4AC4-9717-7B00BF5EB7AB}" srcOrd="0" destOrd="0" presId="urn:microsoft.com/office/officeart/2005/8/layout/chevron2"/>
    <dgm:cxn modelId="{B617A8BD-B2C5-4EF9-BCFA-4943973EB45C}" type="presParOf" srcId="{BABEF524-FA41-437D-84E8-60E1643453FC}" destId="{3502B3B8-76EC-4359-A6C7-009A01F87CB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A85D4C-837D-4D7F-8940-39BDF7EB261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0DE6DF-ED39-4236-849A-A67C0E0351FB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What level does the student need to get the answer right?</a:t>
          </a:r>
          <a:endParaRPr lang="en-US" sz="3200" dirty="0">
            <a:solidFill>
              <a:schemeClr val="tx1"/>
            </a:solidFill>
          </a:endParaRPr>
        </a:p>
      </dgm:t>
    </dgm:pt>
    <dgm:pt modelId="{CD6DC8F1-56A7-44FD-81BD-1633C276AFD6}" type="parTrans" cxnId="{4E910FB6-2168-4838-AF1B-538F136F1304}">
      <dgm:prSet/>
      <dgm:spPr/>
      <dgm:t>
        <a:bodyPr/>
        <a:lstStyle/>
        <a:p>
          <a:endParaRPr lang="en-US"/>
        </a:p>
      </dgm:t>
    </dgm:pt>
    <dgm:pt modelId="{FF4E76D7-10D6-401E-82FE-59DFA1DEDE1B}" type="sibTrans" cxnId="{4E910FB6-2168-4838-AF1B-538F136F1304}">
      <dgm:prSet/>
      <dgm:spPr/>
      <dgm:t>
        <a:bodyPr/>
        <a:lstStyle/>
        <a:p>
          <a:endParaRPr lang="en-US"/>
        </a:p>
      </dgm:t>
    </dgm:pt>
    <dgm:pt modelId="{E5FB6DDC-3DAF-43FF-AECD-6B0A5598801E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What is your hierarchy to fade the prompt (full physical, gesture, natural cue)</a:t>
          </a:r>
          <a:endParaRPr lang="en-US" sz="3200" dirty="0">
            <a:solidFill>
              <a:schemeClr val="tx1"/>
            </a:solidFill>
          </a:endParaRPr>
        </a:p>
      </dgm:t>
    </dgm:pt>
    <dgm:pt modelId="{06BE754D-A1D1-4E25-B378-03675FBD6BCD}" type="parTrans" cxnId="{C613A3E8-48CC-4CDC-81E5-B24C38E49C93}">
      <dgm:prSet/>
      <dgm:spPr/>
      <dgm:t>
        <a:bodyPr/>
        <a:lstStyle/>
        <a:p>
          <a:endParaRPr lang="en-US"/>
        </a:p>
      </dgm:t>
    </dgm:pt>
    <dgm:pt modelId="{8A5DCAF3-F6EA-41FB-ABE5-B9D582CD6018}" type="sibTrans" cxnId="{C613A3E8-48CC-4CDC-81E5-B24C38E49C93}">
      <dgm:prSet/>
      <dgm:spPr/>
      <dgm:t>
        <a:bodyPr/>
        <a:lstStyle/>
        <a:p>
          <a:endParaRPr lang="en-US"/>
        </a:p>
      </dgm:t>
    </dgm:pt>
    <dgm:pt modelId="{83806080-CD2A-4E1F-A870-12180898FB9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Decision rule needed (i.e. 3 prompts at each level)</a:t>
          </a:r>
          <a:endParaRPr lang="en-US" dirty="0">
            <a:solidFill>
              <a:schemeClr val="tx1"/>
            </a:solidFill>
          </a:endParaRPr>
        </a:p>
      </dgm:t>
    </dgm:pt>
    <dgm:pt modelId="{2BA59904-51AB-4A71-9DDC-CB90CD2A72A3}" type="parTrans" cxnId="{3B5BD9B4-0DDF-4EB0-8A33-3EDE3CA2C253}">
      <dgm:prSet/>
      <dgm:spPr/>
      <dgm:t>
        <a:bodyPr/>
        <a:lstStyle/>
        <a:p>
          <a:endParaRPr lang="en-US"/>
        </a:p>
      </dgm:t>
    </dgm:pt>
    <dgm:pt modelId="{F25AB9E9-FCDF-4984-9260-44471E5F0A96}" type="sibTrans" cxnId="{3B5BD9B4-0DDF-4EB0-8A33-3EDE3CA2C253}">
      <dgm:prSet/>
      <dgm:spPr/>
      <dgm:t>
        <a:bodyPr/>
        <a:lstStyle/>
        <a:p>
          <a:endParaRPr lang="en-US"/>
        </a:p>
      </dgm:t>
    </dgm:pt>
    <dgm:pt modelId="{267BE76E-CAC6-4395-A8A9-9CED26B95FCD}" type="pres">
      <dgm:prSet presAssocID="{4EA85D4C-837D-4D7F-8940-39BDF7EB261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DE9B7D-4E72-4DDF-AFA2-A1D5A26F63C4}" type="pres">
      <dgm:prSet presAssocID="{4EA85D4C-837D-4D7F-8940-39BDF7EB261E}" presName="dummyMaxCanvas" presStyleCnt="0">
        <dgm:presLayoutVars/>
      </dgm:prSet>
      <dgm:spPr/>
    </dgm:pt>
    <dgm:pt modelId="{0F671FBF-4882-4AE2-9E5D-715B21600299}" type="pres">
      <dgm:prSet presAssocID="{4EA85D4C-837D-4D7F-8940-39BDF7EB261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7D0293-5062-4593-9695-A5F4E11763A0}" type="pres">
      <dgm:prSet presAssocID="{4EA85D4C-837D-4D7F-8940-39BDF7EB261E}" presName="ThreeNodes_2" presStyleLbl="node1" presStyleIdx="1" presStyleCnt="3" custScaleX="109716" custScaleY="101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50D7D-E740-43E6-B1AA-74527AC80A5F}" type="pres">
      <dgm:prSet presAssocID="{4EA85D4C-837D-4D7F-8940-39BDF7EB261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85F00E-C127-402F-9661-11FAAE95CC7A}" type="pres">
      <dgm:prSet presAssocID="{4EA85D4C-837D-4D7F-8940-39BDF7EB261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253A9-9599-439C-996D-79B5D6EFC239}" type="pres">
      <dgm:prSet presAssocID="{4EA85D4C-837D-4D7F-8940-39BDF7EB261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D77A0-1B03-45AB-9C17-F069A82141D6}" type="pres">
      <dgm:prSet presAssocID="{4EA85D4C-837D-4D7F-8940-39BDF7EB261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DAFC4-C654-4732-BAB8-82AF9AE656CD}" type="pres">
      <dgm:prSet presAssocID="{4EA85D4C-837D-4D7F-8940-39BDF7EB261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9CE6A-91B2-473D-A17B-4680047C4EDE}" type="pres">
      <dgm:prSet presAssocID="{4EA85D4C-837D-4D7F-8940-39BDF7EB261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5BD9B4-0DDF-4EB0-8A33-3EDE3CA2C253}" srcId="{4EA85D4C-837D-4D7F-8940-39BDF7EB261E}" destId="{83806080-CD2A-4E1F-A870-12180898FB9D}" srcOrd="2" destOrd="0" parTransId="{2BA59904-51AB-4A71-9DDC-CB90CD2A72A3}" sibTransId="{F25AB9E9-FCDF-4984-9260-44471E5F0A96}"/>
    <dgm:cxn modelId="{852E6807-8440-4B15-8B54-BD98537B93AC}" type="presOf" srcId="{83806080-CD2A-4E1F-A870-12180898FB9D}" destId="{30D9CE6A-91B2-473D-A17B-4680047C4EDE}" srcOrd="1" destOrd="0" presId="urn:microsoft.com/office/officeart/2005/8/layout/vProcess5"/>
    <dgm:cxn modelId="{4E910FB6-2168-4838-AF1B-538F136F1304}" srcId="{4EA85D4C-837D-4D7F-8940-39BDF7EB261E}" destId="{560DE6DF-ED39-4236-849A-A67C0E0351FB}" srcOrd="0" destOrd="0" parTransId="{CD6DC8F1-56A7-44FD-81BD-1633C276AFD6}" sibTransId="{FF4E76D7-10D6-401E-82FE-59DFA1DEDE1B}"/>
    <dgm:cxn modelId="{52C01363-6B4E-4EB8-812F-7CE7DC15EC7A}" type="presOf" srcId="{4EA85D4C-837D-4D7F-8940-39BDF7EB261E}" destId="{267BE76E-CAC6-4395-A8A9-9CED26B95FCD}" srcOrd="0" destOrd="0" presId="urn:microsoft.com/office/officeart/2005/8/layout/vProcess5"/>
    <dgm:cxn modelId="{C613A3E8-48CC-4CDC-81E5-B24C38E49C93}" srcId="{4EA85D4C-837D-4D7F-8940-39BDF7EB261E}" destId="{E5FB6DDC-3DAF-43FF-AECD-6B0A5598801E}" srcOrd="1" destOrd="0" parTransId="{06BE754D-A1D1-4E25-B378-03675FBD6BCD}" sibTransId="{8A5DCAF3-F6EA-41FB-ABE5-B9D582CD6018}"/>
    <dgm:cxn modelId="{381B0494-DBD1-4421-B363-6E411C7CE7CE}" type="presOf" srcId="{83806080-CD2A-4E1F-A870-12180898FB9D}" destId="{83850D7D-E740-43E6-B1AA-74527AC80A5F}" srcOrd="0" destOrd="0" presId="urn:microsoft.com/office/officeart/2005/8/layout/vProcess5"/>
    <dgm:cxn modelId="{F48D72FA-DCA3-4B1A-8CA3-4F6B5D25AA5F}" type="presOf" srcId="{E5FB6DDC-3DAF-43FF-AECD-6B0A5598801E}" destId="{E57D0293-5062-4593-9695-A5F4E11763A0}" srcOrd="0" destOrd="0" presId="urn:microsoft.com/office/officeart/2005/8/layout/vProcess5"/>
    <dgm:cxn modelId="{49948690-10F5-45AC-9A38-203E4F15A509}" type="presOf" srcId="{FF4E76D7-10D6-401E-82FE-59DFA1DEDE1B}" destId="{A985F00E-C127-402F-9661-11FAAE95CC7A}" srcOrd="0" destOrd="0" presId="urn:microsoft.com/office/officeart/2005/8/layout/vProcess5"/>
    <dgm:cxn modelId="{D5156C17-51A6-4438-ABD2-E1D74DBA1EF1}" type="presOf" srcId="{8A5DCAF3-F6EA-41FB-ABE5-B9D582CD6018}" destId="{2D8253A9-9599-439C-996D-79B5D6EFC239}" srcOrd="0" destOrd="0" presId="urn:microsoft.com/office/officeart/2005/8/layout/vProcess5"/>
    <dgm:cxn modelId="{E502701B-C602-4284-AFA9-18EF0E64173A}" type="presOf" srcId="{560DE6DF-ED39-4236-849A-A67C0E0351FB}" destId="{0F671FBF-4882-4AE2-9E5D-715B21600299}" srcOrd="0" destOrd="0" presId="urn:microsoft.com/office/officeart/2005/8/layout/vProcess5"/>
    <dgm:cxn modelId="{DB91CB63-7372-4633-8E30-D6AFD70E24E4}" type="presOf" srcId="{E5FB6DDC-3DAF-43FF-AECD-6B0A5598801E}" destId="{FE3DAFC4-C654-4732-BAB8-82AF9AE656CD}" srcOrd="1" destOrd="0" presId="urn:microsoft.com/office/officeart/2005/8/layout/vProcess5"/>
    <dgm:cxn modelId="{1D6ACDF6-CFC9-4AD5-A11B-2C7A5FC4C622}" type="presOf" srcId="{560DE6DF-ED39-4236-849A-A67C0E0351FB}" destId="{466D77A0-1B03-45AB-9C17-F069A82141D6}" srcOrd="1" destOrd="0" presId="urn:microsoft.com/office/officeart/2005/8/layout/vProcess5"/>
    <dgm:cxn modelId="{3073C52F-49AB-4A77-BBD6-90CEC454F547}" type="presParOf" srcId="{267BE76E-CAC6-4395-A8A9-9CED26B95FCD}" destId="{D7DE9B7D-4E72-4DDF-AFA2-A1D5A26F63C4}" srcOrd="0" destOrd="0" presId="urn:microsoft.com/office/officeart/2005/8/layout/vProcess5"/>
    <dgm:cxn modelId="{06D2375C-88F2-4179-B8BC-5D817B9FB141}" type="presParOf" srcId="{267BE76E-CAC6-4395-A8A9-9CED26B95FCD}" destId="{0F671FBF-4882-4AE2-9E5D-715B21600299}" srcOrd="1" destOrd="0" presId="urn:microsoft.com/office/officeart/2005/8/layout/vProcess5"/>
    <dgm:cxn modelId="{E9B53EA8-2702-4F5F-8C26-7663A89E9325}" type="presParOf" srcId="{267BE76E-CAC6-4395-A8A9-9CED26B95FCD}" destId="{E57D0293-5062-4593-9695-A5F4E11763A0}" srcOrd="2" destOrd="0" presId="urn:microsoft.com/office/officeart/2005/8/layout/vProcess5"/>
    <dgm:cxn modelId="{0610BE6E-A417-477A-9068-98A0DC9D85AB}" type="presParOf" srcId="{267BE76E-CAC6-4395-A8A9-9CED26B95FCD}" destId="{83850D7D-E740-43E6-B1AA-74527AC80A5F}" srcOrd="3" destOrd="0" presId="urn:microsoft.com/office/officeart/2005/8/layout/vProcess5"/>
    <dgm:cxn modelId="{F3B8F0DC-10D8-48EA-B287-D5604D8003F1}" type="presParOf" srcId="{267BE76E-CAC6-4395-A8A9-9CED26B95FCD}" destId="{A985F00E-C127-402F-9661-11FAAE95CC7A}" srcOrd="4" destOrd="0" presId="urn:microsoft.com/office/officeart/2005/8/layout/vProcess5"/>
    <dgm:cxn modelId="{DC886D5E-5010-4C96-A12D-895EEEE543F4}" type="presParOf" srcId="{267BE76E-CAC6-4395-A8A9-9CED26B95FCD}" destId="{2D8253A9-9599-439C-996D-79B5D6EFC239}" srcOrd="5" destOrd="0" presId="urn:microsoft.com/office/officeart/2005/8/layout/vProcess5"/>
    <dgm:cxn modelId="{3EED5BC9-636F-4D8D-B615-E7B8EFF19618}" type="presParOf" srcId="{267BE76E-CAC6-4395-A8A9-9CED26B95FCD}" destId="{466D77A0-1B03-45AB-9C17-F069A82141D6}" srcOrd="6" destOrd="0" presId="urn:microsoft.com/office/officeart/2005/8/layout/vProcess5"/>
    <dgm:cxn modelId="{1824608C-5B46-4566-A0F4-C3F4362D7479}" type="presParOf" srcId="{267BE76E-CAC6-4395-A8A9-9CED26B95FCD}" destId="{FE3DAFC4-C654-4732-BAB8-82AF9AE656CD}" srcOrd="7" destOrd="0" presId="urn:microsoft.com/office/officeart/2005/8/layout/vProcess5"/>
    <dgm:cxn modelId="{F98AF704-37A6-413A-BB3B-3ECC026A83D2}" type="presParOf" srcId="{267BE76E-CAC6-4395-A8A9-9CED26B95FCD}" destId="{30D9CE6A-91B2-473D-A17B-4680047C4ED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65D1C-47D8-4EDA-80D4-D95D5576903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D29612-A07D-438E-91C1-2E73674D08B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Discriminate between appropriate and inappropriate behavior</a:t>
          </a:r>
          <a:endParaRPr lang="en-US" dirty="0">
            <a:solidFill>
              <a:schemeClr val="tx1"/>
            </a:solidFill>
          </a:endParaRPr>
        </a:p>
      </dgm:t>
    </dgm:pt>
    <dgm:pt modelId="{5403CA2D-4149-41BA-9D6C-89DD90C8575B}" type="parTrans" cxnId="{A0A0F06D-D32E-4D2E-AE55-F2765D780E6F}">
      <dgm:prSet/>
      <dgm:spPr/>
      <dgm:t>
        <a:bodyPr/>
        <a:lstStyle/>
        <a:p>
          <a:endParaRPr lang="en-US"/>
        </a:p>
      </dgm:t>
    </dgm:pt>
    <dgm:pt modelId="{31C15F25-230B-4E16-875F-54BF61E05403}" type="sibTrans" cxnId="{A0A0F06D-D32E-4D2E-AE55-F2765D780E6F}">
      <dgm:prSet/>
      <dgm:spPr/>
      <dgm:t>
        <a:bodyPr/>
        <a:lstStyle/>
        <a:p>
          <a:endParaRPr lang="en-US"/>
        </a:p>
      </dgm:t>
    </dgm:pt>
    <dgm:pt modelId="{E38D48F6-3166-48BF-9E58-7827B808308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Reinforce own behavior</a:t>
          </a:r>
          <a:endParaRPr lang="en-US" dirty="0">
            <a:solidFill>
              <a:schemeClr val="tx1"/>
            </a:solidFill>
          </a:endParaRPr>
        </a:p>
      </dgm:t>
    </dgm:pt>
    <dgm:pt modelId="{7A511B1B-3BFC-48C9-B46A-F02DAD2AF2B0}" type="parTrans" cxnId="{06F98827-0A1F-47A7-8795-56DE2F966FF6}">
      <dgm:prSet/>
      <dgm:spPr/>
      <dgm:t>
        <a:bodyPr/>
        <a:lstStyle/>
        <a:p>
          <a:endParaRPr lang="en-US"/>
        </a:p>
      </dgm:t>
    </dgm:pt>
    <dgm:pt modelId="{15947641-F5A5-4BB2-8678-0207318667C6}" type="sibTrans" cxnId="{06F98827-0A1F-47A7-8795-56DE2F966FF6}">
      <dgm:prSet/>
      <dgm:spPr/>
      <dgm:t>
        <a:bodyPr/>
        <a:lstStyle/>
        <a:p>
          <a:endParaRPr lang="en-US"/>
        </a:p>
      </dgm:t>
    </dgm:pt>
    <dgm:pt modelId="{817E6EB3-DF4F-469B-9C62-B8ABB4D82D06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Evaluate and monitor own behavior</a:t>
          </a:r>
          <a:endParaRPr lang="en-US" dirty="0">
            <a:solidFill>
              <a:schemeClr val="tx1"/>
            </a:solidFill>
          </a:endParaRPr>
        </a:p>
      </dgm:t>
    </dgm:pt>
    <dgm:pt modelId="{FC3D0611-50C1-4A05-BC5C-1EA99DECB50C}" type="parTrans" cxnId="{B593E374-3BD0-48C4-90CE-AE979334397C}">
      <dgm:prSet/>
      <dgm:spPr/>
      <dgm:t>
        <a:bodyPr/>
        <a:lstStyle/>
        <a:p>
          <a:endParaRPr lang="en-US"/>
        </a:p>
      </dgm:t>
    </dgm:pt>
    <dgm:pt modelId="{07B79D2A-57B9-4FEB-B533-B6582356BAFC}" type="sibTrans" cxnId="{B593E374-3BD0-48C4-90CE-AE979334397C}">
      <dgm:prSet/>
      <dgm:spPr/>
      <dgm:t>
        <a:bodyPr/>
        <a:lstStyle/>
        <a:p>
          <a:endParaRPr lang="en-US"/>
        </a:p>
      </dgm:t>
    </dgm:pt>
    <dgm:pt modelId="{BE61F17C-20D6-46B0-912A-77200B5D129B}" type="pres">
      <dgm:prSet presAssocID="{C8665D1C-47D8-4EDA-80D4-D95D5576903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F66E4E-5690-4BEA-AF26-514EF7A10054}" type="pres">
      <dgm:prSet presAssocID="{C8665D1C-47D8-4EDA-80D4-D95D5576903F}" presName="dummyMaxCanvas" presStyleCnt="0">
        <dgm:presLayoutVars/>
      </dgm:prSet>
      <dgm:spPr/>
    </dgm:pt>
    <dgm:pt modelId="{65EE661A-3A78-48F3-B89D-08A72E749248}" type="pres">
      <dgm:prSet presAssocID="{C8665D1C-47D8-4EDA-80D4-D95D5576903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57C63-F743-4420-B912-4E59C3D69A12}" type="pres">
      <dgm:prSet presAssocID="{C8665D1C-47D8-4EDA-80D4-D95D5576903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D92DB-C91D-49C4-BB0A-A7A3AE7A0B01}" type="pres">
      <dgm:prSet presAssocID="{C8665D1C-47D8-4EDA-80D4-D95D5576903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4C3DF-A678-4C84-9C8C-89FC4913D0EF}" type="pres">
      <dgm:prSet presAssocID="{C8665D1C-47D8-4EDA-80D4-D95D5576903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048F1-92D4-45E8-A6E6-7080B8EE664D}" type="pres">
      <dgm:prSet presAssocID="{C8665D1C-47D8-4EDA-80D4-D95D5576903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1EF7E-D1FA-4CB5-9CF3-0580C43E740E}" type="pres">
      <dgm:prSet presAssocID="{C8665D1C-47D8-4EDA-80D4-D95D5576903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18EEC-415B-4CB5-82A4-29F327D7049C}" type="pres">
      <dgm:prSet presAssocID="{C8665D1C-47D8-4EDA-80D4-D95D5576903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C4C32-C087-453E-9736-F48910C40E39}" type="pres">
      <dgm:prSet presAssocID="{C8665D1C-47D8-4EDA-80D4-D95D5576903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797365-E7B3-4FD4-A46B-A40ACD7A2220}" type="presOf" srcId="{817E6EB3-DF4F-469B-9C62-B8ABB4D82D06}" destId="{D5657C63-F743-4420-B912-4E59C3D69A12}" srcOrd="0" destOrd="0" presId="urn:microsoft.com/office/officeart/2005/8/layout/vProcess5"/>
    <dgm:cxn modelId="{8613CF36-6EA7-4A6D-93F1-9A31EB1DB5FE}" type="presOf" srcId="{5DD29612-A07D-438E-91C1-2E73674D08BC}" destId="{65EE661A-3A78-48F3-B89D-08A72E749248}" srcOrd="0" destOrd="0" presId="urn:microsoft.com/office/officeart/2005/8/layout/vProcess5"/>
    <dgm:cxn modelId="{D0526DE3-77C9-40E4-8553-591AFB1B467E}" type="presOf" srcId="{07B79D2A-57B9-4FEB-B533-B6582356BAFC}" destId="{6CF048F1-92D4-45E8-A6E6-7080B8EE664D}" srcOrd="0" destOrd="0" presId="urn:microsoft.com/office/officeart/2005/8/layout/vProcess5"/>
    <dgm:cxn modelId="{A0A0F06D-D32E-4D2E-AE55-F2765D780E6F}" srcId="{C8665D1C-47D8-4EDA-80D4-D95D5576903F}" destId="{5DD29612-A07D-438E-91C1-2E73674D08BC}" srcOrd="0" destOrd="0" parTransId="{5403CA2D-4149-41BA-9D6C-89DD90C8575B}" sibTransId="{31C15F25-230B-4E16-875F-54BF61E05403}"/>
    <dgm:cxn modelId="{3FEC8B46-F599-4152-B27C-EA2885A615A9}" type="presOf" srcId="{5DD29612-A07D-438E-91C1-2E73674D08BC}" destId="{B021EF7E-D1FA-4CB5-9CF3-0580C43E740E}" srcOrd="1" destOrd="0" presId="urn:microsoft.com/office/officeart/2005/8/layout/vProcess5"/>
    <dgm:cxn modelId="{524870AB-B267-459B-AC03-94385C476CB3}" type="presOf" srcId="{E38D48F6-3166-48BF-9E58-7827B8083085}" destId="{10EC4C32-C087-453E-9736-F48910C40E39}" srcOrd="1" destOrd="0" presId="urn:microsoft.com/office/officeart/2005/8/layout/vProcess5"/>
    <dgm:cxn modelId="{B593E374-3BD0-48C4-90CE-AE979334397C}" srcId="{C8665D1C-47D8-4EDA-80D4-D95D5576903F}" destId="{817E6EB3-DF4F-469B-9C62-B8ABB4D82D06}" srcOrd="1" destOrd="0" parTransId="{FC3D0611-50C1-4A05-BC5C-1EA99DECB50C}" sibTransId="{07B79D2A-57B9-4FEB-B533-B6582356BAFC}"/>
    <dgm:cxn modelId="{0EDBB0F4-6FEE-4115-9413-1E4C75A0F005}" type="presOf" srcId="{C8665D1C-47D8-4EDA-80D4-D95D5576903F}" destId="{BE61F17C-20D6-46B0-912A-77200B5D129B}" srcOrd="0" destOrd="0" presId="urn:microsoft.com/office/officeart/2005/8/layout/vProcess5"/>
    <dgm:cxn modelId="{9AC01D2F-56DB-4682-91E5-285B3F714856}" type="presOf" srcId="{31C15F25-230B-4E16-875F-54BF61E05403}" destId="{DBA4C3DF-A678-4C84-9C8C-89FC4913D0EF}" srcOrd="0" destOrd="0" presId="urn:microsoft.com/office/officeart/2005/8/layout/vProcess5"/>
    <dgm:cxn modelId="{63F75FF3-DABE-4AB6-BCB2-5E414D079E4C}" type="presOf" srcId="{817E6EB3-DF4F-469B-9C62-B8ABB4D82D06}" destId="{1AB18EEC-415B-4CB5-82A4-29F327D7049C}" srcOrd="1" destOrd="0" presId="urn:microsoft.com/office/officeart/2005/8/layout/vProcess5"/>
    <dgm:cxn modelId="{72C567F2-9DC2-41B1-8037-FE65B21572F3}" type="presOf" srcId="{E38D48F6-3166-48BF-9E58-7827B8083085}" destId="{BF3D92DB-C91D-49C4-BB0A-A7A3AE7A0B01}" srcOrd="0" destOrd="0" presId="urn:microsoft.com/office/officeart/2005/8/layout/vProcess5"/>
    <dgm:cxn modelId="{06F98827-0A1F-47A7-8795-56DE2F966FF6}" srcId="{C8665D1C-47D8-4EDA-80D4-D95D5576903F}" destId="{E38D48F6-3166-48BF-9E58-7827B8083085}" srcOrd="2" destOrd="0" parTransId="{7A511B1B-3BFC-48C9-B46A-F02DAD2AF2B0}" sibTransId="{15947641-F5A5-4BB2-8678-0207318667C6}"/>
    <dgm:cxn modelId="{1F2A1083-0F17-43F7-A422-02AFB0278005}" type="presParOf" srcId="{BE61F17C-20D6-46B0-912A-77200B5D129B}" destId="{EBF66E4E-5690-4BEA-AF26-514EF7A10054}" srcOrd="0" destOrd="0" presId="urn:microsoft.com/office/officeart/2005/8/layout/vProcess5"/>
    <dgm:cxn modelId="{6FC3CB20-C748-4D09-8C38-868DD7161473}" type="presParOf" srcId="{BE61F17C-20D6-46B0-912A-77200B5D129B}" destId="{65EE661A-3A78-48F3-B89D-08A72E749248}" srcOrd="1" destOrd="0" presId="urn:microsoft.com/office/officeart/2005/8/layout/vProcess5"/>
    <dgm:cxn modelId="{80C9CA2B-9689-4F9C-95D6-BF2E75E9DEB8}" type="presParOf" srcId="{BE61F17C-20D6-46B0-912A-77200B5D129B}" destId="{D5657C63-F743-4420-B912-4E59C3D69A12}" srcOrd="2" destOrd="0" presId="urn:microsoft.com/office/officeart/2005/8/layout/vProcess5"/>
    <dgm:cxn modelId="{D703C9EF-DFAC-4D7E-A7F2-E06B366D783A}" type="presParOf" srcId="{BE61F17C-20D6-46B0-912A-77200B5D129B}" destId="{BF3D92DB-C91D-49C4-BB0A-A7A3AE7A0B01}" srcOrd="3" destOrd="0" presId="urn:microsoft.com/office/officeart/2005/8/layout/vProcess5"/>
    <dgm:cxn modelId="{D27C1541-C30A-426D-8839-AD6798140F42}" type="presParOf" srcId="{BE61F17C-20D6-46B0-912A-77200B5D129B}" destId="{DBA4C3DF-A678-4C84-9C8C-89FC4913D0EF}" srcOrd="4" destOrd="0" presId="urn:microsoft.com/office/officeart/2005/8/layout/vProcess5"/>
    <dgm:cxn modelId="{3E9C1DB3-4B06-4FC6-89A0-B9EFDC86071E}" type="presParOf" srcId="{BE61F17C-20D6-46B0-912A-77200B5D129B}" destId="{6CF048F1-92D4-45E8-A6E6-7080B8EE664D}" srcOrd="5" destOrd="0" presId="urn:microsoft.com/office/officeart/2005/8/layout/vProcess5"/>
    <dgm:cxn modelId="{3426BB64-9B7E-4563-AF1B-B2EF72369CBD}" type="presParOf" srcId="{BE61F17C-20D6-46B0-912A-77200B5D129B}" destId="{B021EF7E-D1FA-4CB5-9CF3-0580C43E740E}" srcOrd="6" destOrd="0" presId="urn:microsoft.com/office/officeart/2005/8/layout/vProcess5"/>
    <dgm:cxn modelId="{6411DDD6-F815-4E91-84EB-FAB8BC3DF355}" type="presParOf" srcId="{BE61F17C-20D6-46B0-912A-77200B5D129B}" destId="{1AB18EEC-415B-4CB5-82A4-29F327D7049C}" srcOrd="7" destOrd="0" presId="urn:microsoft.com/office/officeart/2005/8/layout/vProcess5"/>
    <dgm:cxn modelId="{1447790E-8628-4255-8041-0E034D787F94}" type="presParOf" srcId="{BE61F17C-20D6-46B0-912A-77200B5D129B}" destId="{10EC4C32-C087-453E-9736-F48910C40E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097A94-B4DA-4F38-BB21-27C63F68263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E457B1-7D14-4FCC-AA14-DDB8016D2A36}">
      <dgm:prSet phldrT="[Text]"/>
      <dgm:spPr/>
      <dgm:t>
        <a:bodyPr/>
        <a:lstStyle/>
        <a:p>
          <a:r>
            <a:rPr lang="en-US" dirty="0" smtClean="0"/>
            <a:t>Self-Directed Learning Strategies</a:t>
          </a:r>
          <a:endParaRPr lang="en-US" dirty="0"/>
        </a:p>
      </dgm:t>
    </dgm:pt>
    <dgm:pt modelId="{792C3B54-63A5-4067-A8BD-AD5DACC212F0}" type="parTrans" cxnId="{C1E7232B-EEAE-460A-BECE-B5151B43FEB9}">
      <dgm:prSet/>
      <dgm:spPr/>
      <dgm:t>
        <a:bodyPr/>
        <a:lstStyle/>
        <a:p>
          <a:endParaRPr lang="en-US"/>
        </a:p>
      </dgm:t>
    </dgm:pt>
    <dgm:pt modelId="{335CAF13-0E42-40FA-B304-7749E50D646B}" type="sibTrans" cxnId="{C1E7232B-EEAE-460A-BECE-B5151B43FEB9}">
      <dgm:prSet/>
      <dgm:spPr/>
      <dgm:t>
        <a:bodyPr/>
        <a:lstStyle/>
        <a:p>
          <a:endParaRPr lang="en-US"/>
        </a:p>
      </dgm:t>
    </dgm:pt>
    <dgm:pt modelId="{634D97D0-8092-4DC6-A885-EA3480B4E2FB}">
      <dgm:prSet phldrT="[Text]" custT="1"/>
      <dgm:spPr/>
      <dgm:t>
        <a:bodyPr/>
        <a:lstStyle/>
        <a:p>
          <a:r>
            <a:rPr lang="en-US" sz="1600" dirty="0" smtClean="0"/>
            <a:t>Antecedent cue regulation</a:t>
          </a:r>
          <a:endParaRPr lang="en-US" sz="1600" dirty="0"/>
        </a:p>
      </dgm:t>
    </dgm:pt>
    <dgm:pt modelId="{C577B2D0-15E3-4016-BDD8-70A7F37BB604}" type="parTrans" cxnId="{162B8C0B-270E-48D7-87FD-465641F9A6A6}">
      <dgm:prSet/>
      <dgm:spPr/>
      <dgm:t>
        <a:bodyPr/>
        <a:lstStyle/>
        <a:p>
          <a:endParaRPr lang="en-US"/>
        </a:p>
      </dgm:t>
    </dgm:pt>
    <dgm:pt modelId="{1FDF88D0-FD82-4D9F-96DC-A8A2432882DD}" type="sibTrans" cxnId="{162B8C0B-270E-48D7-87FD-465641F9A6A6}">
      <dgm:prSet/>
      <dgm:spPr/>
      <dgm:t>
        <a:bodyPr/>
        <a:lstStyle/>
        <a:p>
          <a:endParaRPr lang="en-US"/>
        </a:p>
      </dgm:t>
    </dgm:pt>
    <dgm:pt modelId="{69649512-B433-4395-BCD8-0C39D9E2F516}">
      <dgm:prSet phldrT="[Text]" custT="1"/>
      <dgm:spPr/>
      <dgm:t>
        <a:bodyPr/>
        <a:lstStyle/>
        <a:p>
          <a:r>
            <a:rPr lang="en-US" sz="1600" dirty="0" smtClean="0"/>
            <a:t>Self-monitoring</a:t>
          </a:r>
          <a:endParaRPr lang="en-US" sz="1600" dirty="0"/>
        </a:p>
      </dgm:t>
    </dgm:pt>
    <dgm:pt modelId="{C03EE9FE-7537-49F8-94FB-44514E61DFB7}" type="parTrans" cxnId="{AB16CAF0-5FD1-44C3-9FF1-4B984BF9E4A8}">
      <dgm:prSet/>
      <dgm:spPr/>
      <dgm:t>
        <a:bodyPr/>
        <a:lstStyle/>
        <a:p>
          <a:endParaRPr lang="en-US"/>
        </a:p>
      </dgm:t>
    </dgm:pt>
    <dgm:pt modelId="{99B44D78-AF1A-456C-8167-16DB71D18BB5}" type="sibTrans" cxnId="{AB16CAF0-5FD1-44C3-9FF1-4B984BF9E4A8}">
      <dgm:prSet/>
      <dgm:spPr/>
      <dgm:t>
        <a:bodyPr/>
        <a:lstStyle/>
        <a:p>
          <a:endParaRPr lang="en-US"/>
        </a:p>
      </dgm:t>
    </dgm:pt>
    <dgm:pt modelId="{ECB05FEA-92BB-4A4C-A644-5E3F001B85FB}">
      <dgm:prSet phldrT="[Text]" custT="1"/>
      <dgm:spPr/>
      <dgm:t>
        <a:bodyPr/>
        <a:lstStyle/>
        <a:p>
          <a:r>
            <a:rPr lang="en-US" sz="1600" dirty="0" smtClean="0"/>
            <a:t>Self-evaluation</a:t>
          </a:r>
          <a:endParaRPr lang="en-US" sz="1600" dirty="0"/>
        </a:p>
      </dgm:t>
    </dgm:pt>
    <dgm:pt modelId="{FDAF23ED-DCF6-4F55-9C65-5614E965E30A}" type="parTrans" cxnId="{4B24724B-894E-4361-B5D2-B4795163A2F4}">
      <dgm:prSet/>
      <dgm:spPr/>
      <dgm:t>
        <a:bodyPr/>
        <a:lstStyle/>
        <a:p>
          <a:endParaRPr lang="en-US"/>
        </a:p>
      </dgm:t>
    </dgm:pt>
    <dgm:pt modelId="{E48B4BCA-739A-4023-81A5-D9A548DEFFF4}" type="sibTrans" cxnId="{4B24724B-894E-4361-B5D2-B4795163A2F4}">
      <dgm:prSet/>
      <dgm:spPr/>
      <dgm:t>
        <a:bodyPr/>
        <a:lstStyle/>
        <a:p>
          <a:endParaRPr lang="en-US"/>
        </a:p>
      </dgm:t>
    </dgm:pt>
    <dgm:pt modelId="{95238EAB-23E6-4C16-A7BC-48A5A9D532FF}">
      <dgm:prSet phldrT="[Text]" custT="1"/>
      <dgm:spPr/>
      <dgm:t>
        <a:bodyPr/>
        <a:lstStyle/>
        <a:p>
          <a:r>
            <a:rPr lang="en-US" sz="1600" dirty="0" smtClean="0"/>
            <a:t>Self-reinforcement</a:t>
          </a:r>
          <a:endParaRPr lang="en-US" sz="1600" dirty="0"/>
        </a:p>
      </dgm:t>
    </dgm:pt>
    <dgm:pt modelId="{A40C6038-404E-487A-8496-7070AAA99ABC}" type="parTrans" cxnId="{C87BDD66-8B47-4E3D-BF41-B2CE4E4D26A5}">
      <dgm:prSet/>
      <dgm:spPr/>
      <dgm:t>
        <a:bodyPr/>
        <a:lstStyle/>
        <a:p>
          <a:endParaRPr lang="en-US"/>
        </a:p>
      </dgm:t>
    </dgm:pt>
    <dgm:pt modelId="{4F72A1C6-CFE4-4936-A0BC-FB1DFF4E2314}" type="sibTrans" cxnId="{C87BDD66-8B47-4E3D-BF41-B2CE4E4D26A5}">
      <dgm:prSet/>
      <dgm:spPr/>
      <dgm:t>
        <a:bodyPr/>
        <a:lstStyle/>
        <a:p>
          <a:endParaRPr lang="en-US"/>
        </a:p>
      </dgm:t>
    </dgm:pt>
    <dgm:pt modelId="{112A1256-02F7-4E16-9ED9-19F808D5E57E}">
      <dgm:prSet custT="1"/>
      <dgm:spPr/>
      <dgm:t>
        <a:bodyPr/>
        <a:lstStyle/>
        <a:p>
          <a:r>
            <a:rPr lang="en-US" sz="1600" dirty="0" smtClean="0"/>
            <a:t>Self-Instruction</a:t>
          </a:r>
          <a:endParaRPr lang="en-US" sz="1600" dirty="0"/>
        </a:p>
      </dgm:t>
    </dgm:pt>
    <dgm:pt modelId="{6D4CFAF1-A982-4CF1-94FE-737A5EEED8AC}" type="parTrans" cxnId="{537AC86B-B397-4F05-85D7-8844F21DBE59}">
      <dgm:prSet/>
      <dgm:spPr/>
      <dgm:t>
        <a:bodyPr/>
        <a:lstStyle/>
        <a:p>
          <a:endParaRPr lang="en-US"/>
        </a:p>
      </dgm:t>
    </dgm:pt>
    <dgm:pt modelId="{537F5216-516C-451E-915C-ABDCD0DC4ECD}" type="sibTrans" cxnId="{537AC86B-B397-4F05-85D7-8844F21DBE59}">
      <dgm:prSet/>
      <dgm:spPr/>
      <dgm:t>
        <a:bodyPr/>
        <a:lstStyle/>
        <a:p>
          <a:endParaRPr lang="en-US"/>
        </a:p>
      </dgm:t>
    </dgm:pt>
    <dgm:pt modelId="{6044FB30-CF65-4033-B019-1E544ECC4765}" type="pres">
      <dgm:prSet presAssocID="{0B097A94-B4DA-4F38-BB21-27C63F6826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B27CB-F9CB-4424-B37E-F97262061677}" type="pres">
      <dgm:prSet presAssocID="{0B097A94-B4DA-4F38-BB21-27C63F68263E}" presName="radial" presStyleCnt="0">
        <dgm:presLayoutVars>
          <dgm:animLvl val="ctr"/>
        </dgm:presLayoutVars>
      </dgm:prSet>
      <dgm:spPr/>
    </dgm:pt>
    <dgm:pt modelId="{B8B78CAB-A0FB-4E19-969D-0F5A3C40FBF5}" type="pres">
      <dgm:prSet presAssocID="{E7E457B1-7D14-4FCC-AA14-DDB8016D2A36}" presName="centerShape" presStyleLbl="vennNode1" presStyleIdx="0" presStyleCnt="6" custLinFactNeighborX="305" custLinFactNeighborY="-624"/>
      <dgm:spPr/>
      <dgm:t>
        <a:bodyPr/>
        <a:lstStyle/>
        <a:p>
          <a:endParaRPr lang="en-US"/>
        </a:p>
      </dgm:t>
    </dgm:pt>
    <dgm:pt modelId="{36EDEEC4-3EA7-4C55-84E6-B4544D2DE742}" type="pres">
      <dgm:prSet presAssocID="{634D97D0-8092-4DC6-A885-EA3480B4E2FB}" presName="node" presStyleLbl="vennNode1" presStyleIdx="1" presStyleCnt="6" custScaleX="119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86FEF4-4763-4A17-A94E-4A130D204A9A}" type="pres">
      <dgm:prSet presAssocID="{69649512-B433-4395-BCD8-0C39D9E2F516}" presName="node" presStyleLbl="vennNode1" presStyleIdx="2" presStyleCnt="6" custScaleX="1164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FED3A-AB26-4CC7-9394-2FF6A1B42238}" type="pres">
      <dgm:prSet presAssocID="{ECB05FEA-92BB-4A4C-A644-5E3F001B85FB}" presName="node" presStyleLbl="vennNode1" presStyleIdx="3" presStyleCnt="6" custScaleX="110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E8474-668E-4A36-88E8-3F723C0CE7FF}" type="pres">
      <dgm:prSet presAssocID="{95238EAB-23E6-4C16-A7BC-48A5A9D532FF}" presName="node" presStyleLbl="vennNode1" presStyleIdx="4" presStyleCnt="6" custRadScaleRad="97394" custRadScaleInc="-1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CC314-68E6-428B-BFAF-63398F8297E0}" type="pres">
      <dgm:prSet presAssocID="{112A1256-02F7-4E16-9ED9-19F808D5E57E}" presName="node" presStyleLbl="vennNode1" presStyleIdx="5" presStyleCnt="6" custScaleX="107859" custScaleY="967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AE664-7767-47EE-BD98-5E7A7E2F5A42}" type="presOf" srcId="{112A1256-02F7-4E16-9ED9-19F808D5E57E}" destId="{773CC314-68E6-428B-BFAF-63398F8297E0}" srcOrd="0" destOrd="0" presId="urn:microsoft.com/office/officeart/2005/8/layout/radial3"/>
    <dgm:cxn modelId="{AB16CAF0-5FD1-44C3-9FF1-4B984BF9E4A8}" srcId="{E7E457B1-7D14-4FCC-AA14-DDB8016D2A36}" destId="{69649512-B433-4395-BCD8-0C39D9E2F516}" srcOrd="1" destOrd="0" parTransId="{C03EE9FE-7537-49F8-94FB-44514E61DFB7}" sibTransId="{99B44D78-AF1A-456C-8167-16DB71D18BB5}"/>
    <dgm:cxn modelId="{C87BDD66-8B47-4E3D-BF41-B2CE4E4D26A5}" srcId="{E7E457B1-7D14-4FCC-AA14-DDB8016D2A36}" destId="{95238EAB-23E6-4C16-A7BC-48A5A9D532FF}" srcOrd="3" destOrd="0" parTransId="{A40C6038-404E-487A-8496-7070AAA99ABC}" sibTransId="{4F72A1C6-CFE4-4936-A0BC-FB1DFF4E2314}"/>
    <dgm:cxn modelId="{4B24724B-894E-4361-B5D2-B4795163A2F4}" srcId="{E7E457B1-7D14-4FCC-AA14-DDB8016D2A36}" destId="{ECB05FEA-92BB-4A4C-A644-5E3F001B85FB}" srcOrd="2" destOrd="0" parTransId="{FDAF23ED-DCF6-4F55-9C65-5614E965E30A}" sibTransId="{E48B4BCA-739A-4023-81A5-D9A548DEFFF4}"/>
    <dgm:cxn modelId="{7E12035C-54E5-41C0-B241-E5C0290B8584}" type="presOf" srcId="{E7E457B1-7D14-4FCC-AA14-DDB8016D2A36}" destId="{B8B78CAB-A0FB-4E19-969D-0F5A3C40FBF5}" srcOrd="0" destOrd="0" presId="urn:microsoft.com/office/officeart/2005/8/layout/radial3"/>
    <dgm:cxn modelId="{7BA83352-4D51-495E-942D-BD70BDE0A7C6}" type="presOf" srcId="{95238EAB-23E6-4C16-A7BC-48A5A9D532FF}" destId="{FE3E8474-668E-4A36-88E8-3F723C0CE7FF}" srcOrd="0" destOrd="0" presId="urn:microsoft.com/office/officeart/2005/8/layout/radial3"/>
    <dgm:cxn modelId="{578EA576-28BB-49B5-A17E-FFAACF7680AD}" type="presOf" srcId="{69649512-B433-4395-BCD8-0C39D9E2F516}" destId="{5786FEF4-4763-4A17-A94E-4A130D204A9A}" srcOrd="0" destOrd="0" presId="urn:microsoft.com/office/officeart/2005/8/layout/radial3"/>
    <dgm:cxn modelId="{162B8C0B-270E-48D7-87FD-465641F9A6A6}" srcId="{E7E457B1-7D14-4FCC-AA14-DDB8016D2A36}" destId="{634D97D0-8092-4DC6-A885-EA3480B4E2FB}" srcOrd="0" destOrd="0" parTransId="{C577B2D0-15E3-4016-BDD8-70A7F37BB604}" sibTransId="{1FDF88D0-FD82-4D9F-96DC-A8A2432882DD}"/>
    <dgm:cxn modelId="{C1E7232B-EEAE-460A-BECE-B5151B43FEB9}" srcId="{0B097A94-B4DA-4F38-BB21-27C63F68263E}" destId="{E7E457B1-7D14-4FCC-AA14-DDB8016D2A36}" srcOrd="0" destOrd="0" parTransId="{792C3B54-63A5-4067-A8BD-AD5DACC212F0}" sibTransId="{335CAF13-0E42-40FA-B304-7749E50D646B}"/>
    <dgm:cxn modelId="{1E40710E-48DC-4CA1-B428-591B7F4D92B7}" type="presOf" srcId="{ECB05FEA-92BB-4A4C-A644-5E3F001B85FB}" destId="{029FED3A-AB26-4CC7-9394-2FF6A1B42238}" srcOrd="0" destOrd="0" presId="urn:microsoft.com/office/officeart/2005/8/layout/radial3"/>
    <dgm:cxn modelId="{2B1EC21A-3F84-49F9-A68B-2A42CBCC27F9}" type="presOf" srcId="{634D97D0-8092-4DC6-A885-EA3480B4E2FB}" destId="{36EDEEC4-3EA7-4C55-84E6-B4544D2DE742}" srcOrd="0" destOrd="0" presId="urn:microsoft.com/office/officeart/2005/8/layout/radial3"/>
    <dgm:cxn modelId="{E4A27FD6-B0C3-4CBE-92C5-4D0D74FD6DA0}" type="presOf" srcId="{0B097A94-B4DA-4F38-BB21-27C63F68263E}" destId="{6044FB30-CF65-4033-B019-1E544ECC4765}" srcOrd="0" destOrd="0" presId="urn:microsoft.com/office/officeart/2005/8/layout/radial3"/>
    <dgm:cxn modelId="{537AC86B-B397-4F05-85D7-8844F21DBE59}" srcId="{E7E457B1-7D14-4FCC-AA14-DDB8016D2A36}" destId="{112A1256-02F7-4E16-9ED9-19F808D5E57E}" srcOrd="4" destOrd="0" parTransId="{6D4CFAF1-A982-4CF1-94FE-737A5EEED8AC}" sibTransId="{537F5216-516C-451E-915C-ABDCD0DC4ECD}"/>
    <dgm:cxn modelId="{19D403E9-BB68-4E40-97A4-8667BF46A181}" type="presParOf" srcId="{6044FB30-CF65-4033-B019-1E544ECC4765}" destId="{D6FB27CB-F9CB-4424-B37E-F97262061677}" srcOrd="0" destOrd="0" presId="urn:microsoft.com/office/officeart/2005/8/layout/radial3"/>
    <dgm:cxn modelId="{8D9B7995-3309-44F0-8867-BF933D6871DD}" type="presParOf" srcId="{D6FB27CB-F9CB-4424-B37E-F97262061677}" destId="{B8B78CAB-A0FB-4E19-969D-0F5A3C40FBF5}" srcOrd="0" destOrd="0" presId="urn:microsoft.com/office/officeart/2005/8/layout/radial3"/>
    <dgm:cxn modelId="{D937E986-0C43-4CA4-BC2E-B143D14BAB6C}" type="presParOf" srcId="{D6FB27CB-F9CB-4424-B37E-F97262061677}" destId="{36EDEEC4-3EA7-4C55-84E6-B4544D2DE742}" srcOrd="1" destOrd="0" presId="urn:microsoft.com/office/officeart/2005/8/layout/radial3"/>
    <dgm:cxn modelId="{C4927660-896B-440C-B0C5-535D442AE581}" type="presParOf" srcId="{D6FB27CB-F9CB-4424-B37E-F97262061677}" destId="{5786FEF4-4763-4A17-A94E-4A130D204A9A}" srcOrd="2" destOrd="0" presId="urn:microsoft.com/office/officeart/2005/8/layout/radial3"/>
    <dgm:cxn modelId="{208AE841-4546-4738-8C89-E714313BEAB7}" type="presParOf" srcId="{D6FB27CB-F9CB-4424-B37E-F97262061677}" destId="{029FED3A-AB26-4CC7-9394-2FF6A1B42238}" srcOrd="3" destOrd="0" presId="urn:microsoft.com/office/officeart/2005/8/layout/radial3"/>
    <dgm:cxn modelId="{7717DF08-D054-4B57-B68A-87B91E23370A}" type="presParOf" srcId="{D6FB27CB-F9CB-4424-B37E-F97262061677}" destId="{FE3E8474-668E-4A36-88E8-3F723C0CE7FF}" srcOrd="4" destOrd="0" presId="urn:microsoft.com/office/officeart/2005/8/layout/radial3"/>
    <dgm:cxn modelId="{9B228CCF-E077-4885-ADB3-C113BA1A3534}" type="presParOf" srcId="{D6FB27CB-F9CB-4424-B37E-F97262061677}" destId="{773CC314-68E6-428B-BFAF-63398F8297E0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2A5621-79C9-447C-BFFD-31A9E654B351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10C1B9-DB15-4C34-A65D-89C05C324D2A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The use of visual or auditory prompts to assist a student in performing a target behavior</a:t>
          </a:r>
          <a:endParaRPr lang="en-US" dirty="0">
            <a:solidFill>
              <a:schemeClr val="tx1"/>
            </a:solidFill>
          </a:endParaRPr>
        </a:p>
      </dgm:t>
    </dgm:pt>
    <dgm:pt modelId="{1F78DD30-F09F-4BE7-AAFD-4269DD831390}" type="parTrans" cxnId="{77BF2CBE-9D34-4FCB-A62A-29F9EC7453E0}">
      <dgm:prSet/>
      <dgm:spPr/>
      <dgm:t>
        <a:bodyPr/>
        <a:lstStyle/>
        <a:p>
          <a:endParaRPr lang="en-US"/>
        </a:p>
      </dgm:t>
    </dgm:pt>
    <dgm:pt modelId="{BD7CCD5A-0874-40B9-A5E4-69EAD6548396}" type="sibTrans" cxnId="{77BF2CBE-9D34-4FCB-A62A-29F9EC7453E0}">
      <dgm:prSet/>
      <dgm:spPr/>
      <dgm:t>
        <a:bodyPr/>
        <a:lstStyle/>
        <a:p>
          <a:endParaRPr lang="en-US"/>
        </a:p>
      </dgm:t>
    </dgm:pt>
    <dgm:pt modelId="{5AAFA677-3384-46AC-8971-A75B0218A3AF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Seldom used in isolation when teaching self management (i.e. modeling, reinforcement may be needed)</a:t>
          </a:r>
          <a:endParaRPr lang="en-US" dirty="0">
            <a:solidFill>
              <a:schemeClr val="tx1"/>
            </a:solidFill>
          </a:endParaRPr>
        </a:p>
      </dgm:t>
    </dgm:pt>
    <dgm:pt modelId="{680C57AA-C9B2-4DA1-93A5-649830029071}" type="parTrans" cxnId="{CFA1C1F2-4B50-4075-B464-3611F82B3F22}">
      <dgm:prSet/>
      <dgm:spPr/>
      <dgm:t>
        <a:bodyPr/>
        <a:lstStyle/>
        <a:p>
          <a:endParaRPr lang="en-US"/>
        </a:p>
      </dgm:t>
    </dgm:pt>
    <dgm:pt modelId="{5F1C416B-2132-4ED3-9B66-F4555814E75A}" type="sibTrans" cxnId="{CFA1C1F2-4B50-4075-B464-3611F82B3F22}">
      <dgm:prSet/>
      <dgm:spPr/>
      <dgm:t>
        <a:bodyPr/>
        <a:lstStyle/>
        <a:p>
          <a:endParaRPr lang="en-US"/>
        </a:p>
      </dgm:t>
    </dgm:pt>
    <dgm:pt modelId="{FD12C4BC-6561-4C67-BD0E-ED23C809FDBD}" type="pres">
      <dgm:prSet presAssocID="{872A5621-79C9-447C-BFFD-31A9E654B35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4AC0E2-307E-4E8C-8891-714CB919BAC1}" type="pres">
      <dgm:prSet presAssocID="{9F10C1B9-DB15-4C34-A65D-89C05C324D2A}" presName="comp" presStyleCnt="0"/>
      <dgm:spPr/>
    </dgm:pt>
    <dgm:pt modelId="{879B06AD-B34B-40B6-9FEA-2FF158C1A40C}" type="pres">
      <dgm:prSet presAssocID="{9F10C1B9-DB15-4C34-A65D-89C05C324D2A}" presName="box" presStyleLbl="node1" presStyleIdx="0" presStyleCnt="2"/>
      <dgm:spPr/>
      <dgm:t>
        <a:bodyPr/>
        <a:lstStyle/>
        <a:p>
          <a:endParaRPr lang="en-US"/>
        </a:p>
      </dgm:t>
    </dgm:pt>
    <dgm:pt modelId="{AF4FE939-92E9-419F-A566-B33EA33F7094}" type="pres">
      <dgm:prSet presAssocID="{9F10C1B9-DB15-4C34-A65D-89C05C324D2A}" presName="img" presStyleLbl="fgImgPlace1" presStyleIdx="0" presStyleCnt="2"/>
      <dgm:spPr/>
    </dgm:pt>
    <dgm:pt modelId="{F1E3A6E3-C0B8-406B-A4F4-7281CAB7CC70}" type="pres">
      <dgm:prSet presAssocID="{9F10C1B9-DB15-4C34-A65D-89C05C324D2A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72E18-299E-425D-9E79-C2DA5C6A5707}" type="pres">
      <dgm:prSet presAssocID="{BD7CCD5A-0874-40B9-A5E4-69EAD6548396}" presName="spacer" presStyleCnt="0"/>
      <dgm:spPr/>
    </dgm:pt>
    <dgm:pt modelId="{7C04F1BA-4D84-4F88-A312-DD1CB87626BC}" type="pres">
      <dgm:prSet presAssocID="{5AAFA677-3384-46AC-8971-A75B0218A3AF}" presName="comp" presStyleCnt="0"/>
      <dgm:spPr/>
    </dgm:pt>
    <dgm:pt modelId="{712FFC50-08E9-40A0-B06A-354DBCA11802}" type="pres">
      <dgm:prSet presAssocID="{5AAFA677-3384-46AC-8971-A75B0218A3AF}" presName="box" presStyleLbl="node1" presStyleIdx="1" presStyleCnt="2"/>
      <dgm:spPr/>
      <dgm:t>
        <a:bodyPr/>
        <a:lstStyle/>
        <a:p>
          <a:endParaRPr lang="en-US"/>
        </a:p>
      </dgm:t>
    </dgm:pt>
    <dgm:pt modelId="{8F2BC353-D11B-4C67-ABC4-244670C81AA4}" type="pres">
      <dgm:prSet presAssocID="{5AAFA677-3384-46AC-8971-A75B0218A3AF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F14565-F479-4E59-9322-981CF618F9E1}" type="pres">
      <dgm:prSet presAssocID="{5AAFA677-3384-46AC-8971-A75B0218A3A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37A314-DF21-455E-B84A-1C3D43463A2E}" type="presOf" srcId="{9F10C1B9-DB15-4C34-A65D-89C05C324D2A}" destId="{F1E3A6E3-C0B8-406B-A4F4-7281CAB7CC70}" srcOrd="1" destOrd="0" presId="urn:microsoft.com/office/officeart/2005/8/layout/vList4"/>
    <dgm:cxn modelId="{AF44278D-71B5-4400-BDDA-BC7D4B6F252D}" type="presOf" srcId="{5AAFA677-3384-46AC-8971-A75B0218A3AF}" destId="{E9F14565-F479-4E59-9322-981CF618F9E1}" srcOrd="1" destOrd="0" presId="urn:microsoft.com/office/officeart/2005/8/layout/vList4"/>
    <dgm:cxn modelId="{77BF2CBE-9D34-4FCB-A62A-29F9EC7453E0}" srcId="{872A5621-79C9-447C-BFFD-31A9E654B351}" destId="{9F10C1B9-DB15-4C34-A65D-89C05C324D2A}" srcOrd="0" destOrd="0" parTransId="{1F78DD30-F09F-4BE7-AAFD-4269DD831390}" sibTransId="{BD7CCD5A-0874-40B9-A5E4-69EAD6548396}"/>
    <dgm:cxn modelId="{CFA1C1F2-4B50-4075-B464-3611F82B3F22}" srcId="{872A5621-79C9-447C-BFFD-31A9E654B351}" destId="{5AAFA677-3384-46AC-8971-A75B0218A3AF}" srcOrd="1" destOrd="0" parTransId="{680C57AA-C9B2-4DA1-93A5-649830029071}" sibTransId="{5F1C416B-2132-4ED3-9B66-F4555814E75A}"/>
    <dgm:cxn modelId="{A7328FC2-C87C-46CA-9A63-87F8F2B2C6FF}" type="presOf" srcId="{872A5621-79C9-447C-BFFD-31A9E654B351}" destId="{FD12C4BC-6561-4C67-BD0E-ED23C809FDBD}" srcOrd="0" destOrd="0" presId="urn:microsoft.com/office/officeart/2005/8/layout/vList4"/>
    <dgm:cxn modelId="{90616890-E657-471C-93D9-7F5D757ECFE1}" type="presOf" srcId="{9F10C1B9-DB15-4C34-A65D-89C05C324D2A}" destId="{879B06AD-B34B-40B6-9FEA-2FF158C1A40C}" srcOrd="0" destOrd="0" presId="urn:microsoft.com/office/officeart/2005/8/layout/vList4"/>
    <dgm:cxn modelId="{9C69052F-A622-4283-8872-7DB02411882C}" type="presOf" srcId="{5AAFA677-3384-46AC-8971-A75B0218A3AF}" destId="{712FFC50-08E9-40A0-B06A-354DBCA11802}" srcOrd="0" destOrd="0" presId="urn:microsoft.com/office/officeart/2005/8/layout/vList4"/>
    <dgm:cxn modelId="{19115B7A-B0B8-4685-91EC-E789C60D8BD1}" type="presParOf" srcId="{FD12C4BC-6561-4C67-BD0E-ED23C809FDBD}" destId="{C64AC0E2-307E-4E8C-8891-714CB919BAC1}" srcOrd="0" destOrd="0" presId="urn:microsoft.com/office/officeart/2005/8/layout/vList4"/>
    <dgm:cxn modelId="{674AAD3A-B596-4D14-8C18-08BF6B53924D}" type="presParOf" srcId="{C64AC0E2-307E-4E8C-8891-714CB919BAC1}" destId="{879B06AD-B34B-40B6-9FEA-2FF158C1A40C}" srcOrd="0" destOrd="0" presId="urn:microsoft.com/office/officeart/2005/8/layout/vList4"/>
    <dgm:cxn modelId="{5396F00B-8DC6-4DF3-BA2C-65A2B0BEEC8D}" type="presParOf" srcId="{C64AC0E2-307E-4E8C-8891-714CB919BAC1}" destId="{AF4FE939-92E9-419F-A566-B33EA33F7094}" srcOrd="1" destOrd="0" presId="urn:microsoft.com/office/officeart/2005/8/layout/vList4"/>
    <dgm:cxn modelId="{787553BC-2588-4926-8ED6-9DD50C8EE154}" type="presParOf" srcId="{C64AC0E2-307E-4E8C-8891-714CB919BAC1}" destId="{F1E3A6E3-C0B8-406B-A4F4-7281CAB7CC70}" srcOrd="2" destOrd="0" presId="urn:microsoft.com/office/officeart/2005/8/layout/vList4"/>
    <dgm:cxn modelId="{C70BBADC-24E1-4283-A96D-48DA9A1F2DE7}" type="presParOf" srcId="{FD12C4BC-6561-4C67-BD0E-ED23C809FDBD}" destId="{03A72E18-299E-425D-9E79-C2DA5C6A5707}" srcOrd="1" destOrd="0" presId="urn:microsoft.com/office/officeart/2005/8/layout/vList4"/>
    <dgm:cxn modelId="{65FEB955-A923-4943-8A79-2B6A0A4EACF0}" type="presParOf" srcId="{FD12C4BC-6561-4C67-BD0E-ED23C809FDBD}" destId="{7C04F1BA-4D84-4F88-A312-DD1CB87626BC}" srcOrd="2" destOrd="0" presId="urn:microsoft.com/office/officeart/2005/8/layout/vList4"/>
    <dgm:cxn modelId="{4C7206F8-B7CC-4F85-8207-8F04E352F886}" type="presParOf" srcId="{7C04F1BA-4D84-4F88-A312-DD1CB87626BC}" destId="{712FFC50-08E9-40A0-B06A-354DBCA11802}" srcOrd="0" destOrd="0" presId="urn:microsoft.com/office/officeart/2005/8/layout/vList4"/>
    <dgm:cxn modelId="{BE1F0D66-7E76-4685-B4D9-57C68F2CCABD}" type="presParOf" srcId="{7C04F1BA-4D84-4F88-A312-DD1CB87626BC}" destId="{8F2BC353-D11B-4C67-ABC4-244670C81AA4}" srcOrd="1" destOrd="0" presId="urn:microsoft.com/office/officeart/2005/8/layout/vList4"/>
    <dgm:cxn modelId="{7AC6EC91-57F8-4C5F-AEF9-660CE80DBE0C}" type="presParOf" srcId="{7C04F1BA-4D84-4F88-A312-DD1CB87626BC}" destId="{E9F14565-F479-4E59-9322-981CF618F9E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81C81-CC5C-4C2A-AA29-C0FE1456FD9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EDBA4E-DFE7-473C-84FE-660387A6B3D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Involves a student observing whether or not they have performed the target behavior</a:t>
          </a:r>
          <a:endParaRPr lang="en-US" dirty="0">
            <a:solidFill>
              <a:schemeClr val="tx1"/>
            </a:solidFill>
          </a:endParaRPr>
        </a:p>
      </dgm:t>
    </dgm:pt>
    <dgm:pt modelId="{9CB9318A-44B6-4B34-98C3-FD011182AE25}" type="parTrans" cxnId="{5BCB568D-573F-47F9-B3EA-62B34EB48E8E}">
      <dgm:prSet/>
      <dgm:spPr/>
      <dgm:t>
        <a:bodyPr/>
        <a:lstStyle/>
        <a:p>
          <a:endParaRPr lang="en-US"/>
        </a:p>
      </dgm:t>
    </dgm:pt>
    <dgm:pt modelId="{563B239B-2D84-465A-BB59-6A2CB1EFBEEB}" type="sibTrans" cxnId="{5BCB568D-573F-47F9-B3EA-62B34EB48E8E}">
      <dgm:prSet/>
      <dgm:spPr/>
      <dgm:t>
        <a:bodyPr/>
        <a:lstStyle/>
        <a:p>
          <a:endParaRPr lang="en-US"/>
        </a:p>
      </dgm:t>
    </dgm:pt>
    <dgm:pt modelId="{3FB37A7C-F065-4447-BDEF-2A31F2D92913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1.  Put my chair on my desk   _____</a:t>
          </a:r>
          <a:endParaRPr lang="en-US" dirty="0">
            <a:solidFill>
              <a:schemeClr val="tx1"/>
            </a:solidFill>
          </a:endParaRPr>
        </a:p>
      </dgm:t>
    </dgm:pt>
    <dgm:pt modelId="{DF3CE43A-87A2-416F-9260-EA13CF7FEF83}" type="parTrans" cxnId="{BFEA4751-D212-4115-8A10-16E80CC9EA3F}">
      <dgm:prSet/>
      <dgm:spPr/>
      <dgm:t>
        <a:bodyPr/>
        <a:lstStyle/>
        <a:p>
          <a:endParaRPr lang="en-US"/>
        </a:p>
      </dgm:t>
    </dgm:pt>
    <dgm:pt modelId="{804F23BF-61A3-4834-AB51-E5B6F477BAC0}" type="sibTrans" cxnId="{BFEA4751-D212-4115-8A10-16E80CC9EA3F}">
      <dgm:prSet/>
      <dgm:spPr/>
      <dgm:t>
        <a:bodyPr/>
        <a:lstStyle/>
        <a:p>
          <a:endParaRPr lang="en-US"/>
        </a:p>
      </dgm:t>
    </dgm:pt>
    <dgm:pt modelId="{050C44B9-918A-4542-BCA6-43FCED914B68}" type="pres">
      <dgm:prSet presAssocID="{FD381C81-CC5C-4C2A-AA29-C0FE1456FD9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01D216-1D36-4326-B05F-56217EA7C5C1}" type="pres">
      <dgm:prSet presAssocID="{72EDBA4E-DFE7-473C-84FE-660387A6B3D1}" presName="comp" presStyleCnt="0"/>
      <dgm:spPr/>
    </dgm:pt>
    <dgm:pt modelId="{09F0060F-4616-4F1B-89B7-E1BEB1F3FFB6}" type="pres">
      <dgm:prSet presAssocID="{72EDBA4E-DFE7-473C-84FE-660387A6B3D1}" presName="box" presStyleLbl="node1" presStyleIdx="0" presStyleCnt="2"/>
      <dgm:spPr/>
      <dgm:t>
        <a:bodyPr/>
        <a:lstStyle/>
        <a:p>
          <a:endParaRPr lang="en-US"/>
        </a:p>
      </dgm:t>
    </dgm:pt>
    <dgm:pt modelId="{8B90EBBD-81F1-4AF9-B24D-FA3A0ACAB0F5}" type="pres">
      <dgm:prSet presAssocID="{72EDBA4E-DFE7-473C-84FE-660387A6B3D1}" presName="img" presStyleLbl="fgImgPlace1" presStyleIdx="0" presStyleCnt="2"/>
      <dgm:spPr/>
    </dgm:pt>
    <dgm:pt modelId="{518056F6-F30E-458F-8A2E-FA24FF5BB137}" type="pres">
      <dgm:prSet presAssocID="{72EDBA4E-DFE7-473C-84FE-660387A6B3D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B58BE-F046-4DF2-A283-2F2890B84433}" type="pres">
      <dgm:prSet presAssocID="{563B239B-2D84-465A-BB59-6A2CB1EFBEEB}" presName="spacer" presStyleCnt="0"/>
      <dgm:spPr/>
    </dgm:pt>
    <dgm:pt modelId="{70A84069-1643-40D5-BAA8-E996D10053BD}" type="pres">
      <dgm:prSet presAssocID="{3FB37A7C-F065-4447-BDEF-2A31F2D92913}" presName="comp" presStyleCnt="0"/>
      <dgm:spPr/>
    </dgm:pt>
    <dgm:pt modelId="{89A847AF-92D8-4463-B9D4-0346E9830000}" type="pres">
      <dgm:prSet presAssocID="{3FB37A7C-F065-4447-BDEF-2A31F2D92913}" presName="box" presStyleLbl="node1" presStyleIdx="1" presStyleCnt="2"/>
      <dgm:spPr/>
      <dgm:t>
        <a:bodyPr/>
        <a:lstStyle/>
        <a:p>
          <a:endParaRPr lang="en-US"/>
        </a:p>
      </dgm:t>
    </dgm:pt>
    <dgm:pt modelId="{97A15CD7-F24B-4844-AC08-C6D8D91260C5}" type="pres">
      <dgm:prSet presAssocID="{3FB37A7C-F065-4447-BDEF-2A31F2D92913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93A5C4-3FE5-426A-AE1B-44A55BB389AA}" type="pres">
      <dgm:prSet presAssocID="{3FB37A7C-F065-4447-BDEF-2A31F2D9291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3A1867-5B7A-4B73-98ED-D08C4F00B3D7}" type="presOf" srcId="{FD381C81-CC5C-4C2A-AA29-C0FE1456FD9F}" destId="{050C44B9-918A-4542-BCA6-43FCED914B68}" srcOrd="0" destOrd="0" presId="urn:microsoft.com/office/officeart/2005/8/layout/vList4"/>
    <dgm:cxn modelId="{90E7CF86-60AA-466D-903F-B08222C605B1}" type="presOf" srcId="{3FB37A7C-F065-4447-BDEF-2A31F2D92913}" destId="{89A847AF-92D8-4463-B9D4-0346E9830000}" srcOrd="0" destOrd="0" presId="urn:microsoft.com/office/officeart/2005/8/layout/vList4"/>
    <dgm:cxn modelId="{D33A0BE0-6F4F-4FE8-901D-23EDE63DA7EC}" type="presOf" srcId="{72EDBA4E-DFE7-473C-84FE-660387A6B3D1}" destId="{518056F6-F30E-458F-8A2E-FA24FF5BB137}" srcOrd="1" destOrd="0" presId="urn:microsoft.com/office/officeart/2005/8/layout/vList4"/>
    <dgm:cxn modelId="{BFEA4751-D212-4115-8A10-16E80CC9EA3F}" srcId="{FD381C81-CC5C-4C2A-AA29-C0FE1456FD9F}" destId="{3FB37A7C-F065-4447-BDEF-2A31F2D92913}" srcOrd="1" destOrd="0" parTransId="{DF3CE43A-87A2-416F-9260-EA13CF7FEF83}" sibTransId="{804F23BF-61A3-4834-AB51-E5B6F477BAC0}"/>
    <dgm:cxn modelId="{5BCB568D-573F-47F9-B3EA-62B34EB48E8E}" srcId="{FD381C81-CC5C-4C2A-AA29-C0FE1456FD9F}" destId="{72EDBA4E-DFE7-473C-84FE-660387A6B3D1}" srcOrd="0" destOrd="0" parTransId="{9CB9318A-44B6-4B34-98C3-FD011182AE25}" sibTransId="{563B239B-2D84-465A-BB59-6A2CB1EFBEEB}"/>
    <dgm:cxn modelId="{FB7ADE24-578E-4167-9A0F-8D7F52EAEAEE}" type="presOf" srcId="{72EDBA4E-DFE7-473C-84FE-660387A6B3D1}" destId="{09F0060F-4616-4F1B-89B7-E1BEB1F3FFB6}" srcOrd="0" destOrd="0" presId="urn:microsoft.com/office/officeart/2005/8/layout/vList4"/>
    <dgm:cxn modelId="{E595D501-DE1A-4080-A0C1-AACCECD665C6}" type="presOf" srcId="{3FB37A7C-F065-4447-BDEF-2A31F2D92913}" destId="{7293A5C4-3FE5-426A-AE1B-44A55BB389AA}" srcOrd="1" destOrd="0" presId="urn:microsoft.com/office/officeart/2005/8/layout/vList4"/>
    <dgm:cxn modelId="{1C91052B-08F6-4694-9561-234DA8D1AD4A}" type="presParOf" srcId="{050C44B9-918A-4542-BCA6-43FCED914B68}" destId="{B401D216-1D36-4326-B05F-56217EA7C5C1}" srcOrd="0" destOrd="0" presId="urn:microsoft.com/office/officeart/2005/8/layout/vList4"/>
    <dgm:cxn modelId="{FE7B3585-DAC6-408B-AE3E-F870ECB1ECDB}" type="presParOf" srcId="{B401D216-1D36-4326-B05F-56217EA7C5C1}" destId="{09F0060F-4616-4F1B-89B7-E1BEB1F3FFB6}" srcOrd="0" destOrd="0" presId="urn:microsoft.com/office/officeart/2005/8/layout/vList4"/>
    <dgm:cxn modelId="{1A616BBA-8069-4FBC-A68C-EBE5A6D399EC}" type="presParOf" srcId="{B401D216-1D36-4326-B05F-56217EA7C5C1}" destId="{8B90EBBD-81F1-4AF9-B24D-FA3A0ACAB0F5}" srcOrd="1" destOrd="0" presId="urn:microsoft.com/office/officeart/2005/8/layout/vList4"/>
    <dgm:cxn modelId="{BCDA41C6-FBE0-4A59-81D1-5D61FDF60DBC}" type="presParOf" srcId="{B401D216-1D36-4326-B05F-56217EA7C5C1}" destId="{518056F6-F30E-458F-8A2E-FA24FF5BB137}" srcOrd="2" destOrd="0" presId="urn:microsoft.com/office/officeart/2005/8/layout/vList4"/>
    <dgm:cxn modelId="{7CE58B71-FFB1-40F4-87BA-9E9A046FFD0E}" type="presParOf" srcId="{050C44B9-918A-4542-BCA6-43FCED914B68}" destId="{07AB58BE-F046-4DF2-A283-2F2890B84433}" srcOrd="1" destOrd="0" presId="urn:microsoft.com/office/officeart/2005/8/layout/vList4"/>
    <dgm:cxn modelId="{F6F52FB8-9EAF-402D-A02D-860B1547E80E}" type="presParOf" srcId="{050C44B9-918A-4542-BCA6-43FCED914B68}" destId="{70A84069-1643-40D5-BAA8-E996D10053BD}" srcOrd="2" destOrd="0" presId="urn:microsoft.com/office/officeart/2005/8/layout/vList4"/>
    <dgm:cxn modelId="{E4EBD8B5-5BF6-42B5-876D-51A282003FA3}" type="presParOf" srcId="{70A84069-1643-40D5-BAA8-E996D10053BD}" destId="{89A847AF-92D8-4463-B9D4-0346E9830000}" srcOrd="0" destOrd="0" presId="urn:microsoft.com/office/officeart/2005/8/layout/vList4"/>
    <dgm:cxn modelId="{71FA81BE-93C6-42FF-9517-6A99839AF6E9}" type="presParOf" srcId="{70A84069-1643-40D5-BAA8-E996D10053BD}" destId="{97A15CD7-F24B-4844-AC08-C6D8D91260C5}" srcOrd="1" destOrd="0" presId="urn:microsoft.com/office/officeart/2005/8/layout/vList4"/>
    <dgm:cxn modelId="{F3D3B0DF-F1FD-406A-9A9B-48D642CA3334}" type="presParOf" srcId="{70A84069-1643-40D5-BAA8-E996D10053BD}" destId="{7293A5C4-3FE5-426A-AE1B-44A55BB389A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D381C81-CC5C-4C2A-AA29-C0FE1456FD9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EDBA4E-DFE7-473C-84FE-660387A6B3D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Involves a student providing instruction (usually verbal) around the steps to perform a task of solve a problem</a:t>
          </a:r>
          <a:endParaRPr lang="en-US" dirty="0">
            <a:solidFill>
              <a:schemeClr val="tx1"/>
            </a:solidFill>
          </a:endParaRPr>
        </a:p>
      </dgm:t>
    </dgm:pt>
    <dgm:pt modelId="{9CB9318A-44B6-4B34-98C3-FD011182AE25}" type="parTrans" cxnId="{5BCB568D-573F-47F9-B3EA-62B34EB48E8E}">
      <dgm:prSet/>
      <dgm:spPr/>
      <dgm:t>
        <a:bodyPr/>
        <a:lstStyle/>
        <a:p>
          <a:endParaRPr lang="en-US"/>
        </a:p>
      </dgm:t>
    </dgm:pt>
    <dgm:pt modelId="{563B239B-2D84-465A-BB59-6A2CB1EFBEEB}" type="sibTrans" cxnId="{5BCB568D-573F-47F9-B3EA-62B34EB48E8E}">
      <dgm:prSet/>
      <dgm:spPr/>
      <dgm:t>
        <a:bodyPr/>
        <a:lstStyle/>
        <a:p>
          <a:endParaRPr lang="en-US"/>
        </a:p>
      </dgm:t>
    </dgm:pt>
    <dgm:pt modelId="{3FB37A7C-F065-4447-BDEF-2A31F2D92913}">
      <dgm:prSet/>
      <dgm:spPr/>
      <dgm:t>
        <a:bodyPr/>
        <a:lstStyle/>
        <a:p>
          <a:pPr marL="342900" indent="0"/>
          <a:r>
            <a:rPr lang="en-US" dirty="0" smtClean="0">
              <a:solidFill>
                <a:schemeClr val="tx1"/>
              </a:solidFill>
            </a:rPr>
            <a:t>Arms straight</a:t>
          </a:r>
        </a:p>
        <a:p>
          <a:pPr marL="342900" indent="0"/>
          <a:r>
            <a:rPr lang="en-US" dirty="0" smtClean="0">
              <a:solidFill>
                <a:schemeClr val="tx1"/>
              </a:solidFill>
            </a:rPr>
            <a:t>Knees bent</a:t>
          </a:r>
        </a:p>
        <a:p>
          <a:pPr marL="342900" indent="0"/>
          <a:r>
            <a:rPr lang="en-US" dirty="0" smtClean="0">
              <a:solidFill>
                <a:schemeClr val="tx1"/>
              </a:solidFill>
            </a:rPr>
            <a:t>Pull back</a:t>
          </a:r>
          <a:endParaRPr lang="en-US" dirty="0">
            <a:solidFill>
              <a:schemeClr val="tx1"/>
            </a:solidFill>
          </a:endParaRPr>
        </a:p>
      </dgm:t>
    </dgm:pt>
    <dgm:pt modelId="{DF3CE43A-87A2-416F-9260-EA13CF7FEF83}" type="parTrans" cxnId="{BFEA4751-D212-4115-8A10-16E80CC9EA3F}">
      <dgm:prSet/>
      <dgm:spPr/>
      <dgm:t>
        <a:bodyPr/>
        <a:lstStyle/>
        <a:p>
          <a:endParaRPr lang="en-US"/>
        </a:p>
      </dgm:t>
    </dgm:pt>
    <dgm:pt modelId="{804F23BF-61A3-4834-AB51-E5B6F477BAC0}" type="sibTrans" cxnId="{BFEA4751-D212-4115-8A10-16E80CC9EA3F}">
      <dgm:prSet/>
      <dgm:spPr/>
      <dgm:t>
        <a:bodyPr/>
        <a:lstStyle/>
        <a:p>
          <a:endParaRPr lang="en-US"/>
        </a:p>
      </dgm:t>
    </dgm:pt>
    <dgm:pt modelId="{050C44B9-918A-4542-BCA6-43FCED914B68}" type="pres">
      <dgm:prSet presAssocID="{FD381C81-CC5C-4C2A-AA29-C0FE1456FD9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01D216-1D36-4326-B05F-56217EA7C5C1}" type="pres">
      <dgm:prSet presAssocID="{72EDBA4E-DFE7-473C-84FE-660387A6B3D1}" presName="comp" presStyleCnt="0"/>
      <dgm:spPr/>
    </dgm:pt>
    <dgm:pt modelId="{09F0060F-4616-4F1B-89B7-E1BEB1F3FFB6}" type="pres">
      <dgm:prSet presAssocID="{72EDBA4E-DFE7-473C-84FE-660387A6B3D1}" presName="box" presStyleLbl="node1" presStyleIdx="0" presStyleCnt="2"/>
      <dgm:spPr/>
      <dgm:t>
        <a:bodyPr/>
        <a:lstStyle/>
        <a:p>
          <a:endParaRPr lang="en-US"/>
        </a:p>
      </dgm:t>
    </dgm:pt>
    <dgm:pt modelId="{8B90EBBD-81F1-4AF9-B24D-FA3A0ACAB0F5}" type="pres">
      <dgm:prSet presAssocID="{72EDBA4E-DFE7-473C-84FE-660387A6B3D1}" presName="img" presStyleLbl="fgImgPlace1" presStyleIdx="0" presStyleCnt="2"/>
      <dgm:spPr/>
    </dgm:pt>
    <dgm:pt modelId="{518056F6-F30E-458F-8A2E-FA24FF5BB137}" type="pres">
      <dgm:prSet presAssocID="{72EDBA4E-DFE7-473C-84FE-660387A6B3D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B58BE-F046-4DF2-A283-2F2890B84433}" type="pres">
      <dgm:prSet presAssocID="{563B239B-2D84-465A-BB59-6A2CB1EFBEEB}" presName="spacer" presStyleCnt="0"/>
      <dgm:spPr/>
    </dgm:pt>
    <dgm:pt modelId="{70A84069-1643-40D5-BAA8-E996D10053BD}" type="pres">
      <dgm:prSet presAssocID="{3FB37A7C-F065-4447-BDEF-2A31F2D92913}" presName="comp" presStyleCnt="0"/>
      <dgm:spPr/>
    </dgm:pt>
    <dgm:pt modelId="{89A847AF-92D8-4463-B9D4-0346E9830000}" type="pres">
      <dgm:prSet presAssocID="{3FB37A7C-F065-4447-BDEF-2A31F2D92913}" presName="box" presStyleLbl="node1" presStyleIdx="1" presStyleCnt="2"/>
      <dgm:spPr/>
      <dgm:t>
        <a:bodyPr/>
        <a:lstStyle/>
        <a:p>
          <a:endParaRPr lang="en-US"/>
        </a:p>
      </dgm:t>
    </dgm:pt>
    <dgm:pt modelId="{97A15CD7-F24B-4844-AC08-C6D8D91260C5}" type="pres">
      <dgm:prSet presAssocID="{3FB37A7C-F065-4447-BDEF-2A31F2D92913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293A5C4-3FE5-426A-AE1B-44A55BB389AA}" type="pres">
      <dgm:prSet presAssocID="{3FB37A7C-F065-4447-BDEF-2A31F2D9291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8B98C-E6EC-449B-AF6E-5E4CA0C6FE41}" type="presOf" srcId="{3FB37A7C-F065-4447-BDEF-2A31F2D92913}" destId="{7293A5C4-3FE5-426A-AE1B-44A55BB389AA}" srcOrd="1" destOrd="0" presId="urn:microsoft.com/office/officeart/2005/8/layout/vList4"/>
    <dgm:cxn modelId="{D7E3E882-AA0A-474E-B748-BC1A6C1C1FB2}" type="presOf" srcId="{72EDBA4E-DFE7-473C-84FE-660387A6B3D1}" destId="{518056F6-F30E-458F-8A2E-FA24FF5BB137}" srcOrd="1" destOrd="0" presId="urn:microsoft.com/office/officeart/2005/8/layout/vList4"/>
    <dgm:cxn modelId="{2B060FC4-6A28-42FA-96EB-4AFDAE648990}" type="presOf" srcId="{72EDBA4E-DFE7-473C-84FE-660387A6B3D1}" destId="{09F0060F-4616-4F1B-89B7-E1BEB1F3FFB6}" srcOrd="0" destOrd="0" presId="urn:microsoft.com/office/officeart/2005/8/layout/vList4"/>
    <dgm:cxn modelId="{BFEA4751-D212-4115-8A10-16E80CC9EA3F}" srcId="{FD381C81-CC5C-4C2A-AA29-C0FE1456FD9F}" destId="{3FB37A7C-F065-4447-BDEF-2A31F2D92913}" srcOrd="1" destOrd="0" parTransId="{DF3CE43A-87A2-416F-9260-EA13CF7FEF83}" sibTransId="{804F23BF-61A3-4834-AB51-E5B6F477BAC0}"/>
    <dgm:cxn modelId="{5BCB568D-573F-47F9-B3EA-62B34EB48E8E}" srcId="{FD381C81-CC5C-4C2A-AA29-C0FE1456FD9F}" destId="{72EDBA4E-DFE7-473C-84FE-660387A6B3D1}" srcOrd="0" destOrd="0" parTransId="{9CB9318A-44B6-4B34-98C3-FD011182AE25}" sibTransId="{563B239B-2D84-465A-BB59-6A2CB1EFBEEB}"/>
    <dgm:cxn modelId="{3D0E5CDF-C8FE-4AA5-ABE8-C0825755BA1F}" type="presOf" srcId="{FD381C81-CC5C-4C2A-AA29-C0FE1456FD9F}" destId="{050C44B9-918A-4542-BCA6-43FCED914B68}" srcOrd="0" destOrd="0" presId="urn:microsoft.com/office/officeart/2005/8/layout/vList4"/>
    <dgm:cxn modelId="{4865A9DF-AF5A-4566-B8B0-4380D895A077}" type="presOf" srcId="{3FB37A7C-F065-4447-BDEF-2A31F2D92913}" destId="{89A847AF-92D8-4463-B9D4-0346E9830000}" srcOrd="0" destOrd="0" presId="urn:microsoft.com/office/officeart/2005/8/layout/vList4"/>
    <dgm:cxn modelId="{179B52CA-2911-4AD0-907A-79B363F5EC4B}" type="presParOf" srcId="{050C44B9-918A-4542-BCA6-43FCED914B68}" destId="{B401D216-1D36-4326-B05F-56217EA7C5C1}" srcOrd="0" destOrd="0" presId="urn:microsoft.com/office/officeart/2005/8/layout/vList4"/>
    <dgm:cxn modelId="{F76CD9B2-8B58-42BF-8496-CF4B7BAC3C57}" type="presParOf" srcId="{B401D216-1D36-4326-B05F-56217EA7C5C1}" destId="{09F0060F-4616-4F1B-89B7-E1BEB1F3FFB6}" srcOrd="0" destOrd="0" presId="urn:microsoft.com/office/officeart/2005/8/layout/vList4"/>
    <dgm:cxn modelId="{A5D3D510-D3DD-4E3D-B8C8-F83BC6635180}" type="presParOf" srcId="{B401D216-1D36-4326-B05F-56217EA7C5C1}" destId="{8B90EBBD-81F1-4AF9-B24D-FA3A0ACAB0F5}" srcOrd="1" destOrd="0" presId="urn:microsoft.com/office/officeart/2005/8/layout/vList4"/>
    <dgm:cxn modelId="{09F20281-C063-410C-B3B7-8B3EEAD98656}" type="presParOf" srcId="{B401D216-1D36-4326-B05F-56217EA7C5C1}" destId="{518056F6-F30E-458F-8A2E-FA24FF5BB137}" srcOrd="2" destOrd="0" presId="urn:microsoft.com/office/officeart/2005/8/layout/vList4"/>
    <dgm:cxn modelId="{FCD1336B-8CC8-42FD-80AF-90B1BD26FB4D}" type="presParOf" srcId="{050C44B9-918A-4542-BCA6-43FCED914B68}" destId="{07AB58BE-F046-4DF2-A283-2F2890B84433}" srcOrd="1" destOrd="0" presId="urn:microsoft.com/office/officeart/2005/8/layout/vList4"/>
    <dgm:cxn modelId="{B37EBDE1-8D91-45AC-B063-92A879241A00}" type="presParOf" srcId="{050C44B9-918A-4542-BCA6-43FCED914B68}" destId="{70A84069-1643-40D5-BAA8-E996D10053BD}" srcOrd="2" destOrd="0" presId="urn:microsoft.com/office/officeart/2005/8/layout/vList4"/>
    <dgm:cxn modelId="{ADF11340-6B30-447F-9E80-BD0F7098BC43}" type="presParOf" srcId="{70A84069-1643-40D5-BAA8-E996D10053BD}" destId="{89A847AF-92D8-4463-B9D4-0346E9830000}" srcOrd="0" destOrd="0" presId="urn:microsoft.com/office/officeart/2005/8/layout/vList4"/>
    <dgm:cxn modelId="{21D8B1D3-A1BB-4795-B6BA-DC2B03EFC9C7}" type="presParOf" srcId="{70A84069-1643-40D5-BAA8-E996D10053BD}" destId="{97A15CD7-F24B-4844-AC08-C6D8D91260C5}" srcOrd="1" destOrd="0" presId="urn:microsoft.com/office/officeart/2005/8/layout/vList4"/>
    <dgm:cxn modelId="{4DF427C5-BE36-47B6-95F0-A27A7184BAFF}" type="presParOf" srcId="{70A84069-1643-40D5-BAA8-E996D10053BD}" destId="{7293A5C4-3FE5-426A-AE1B-44A55BB389A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19640E-5E01-41AD-B2E5-9865FF23CF7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B6A481-888D-44DD-8CAC-05EB9695EE07}">
      <dgm:prSet phldrT="[Text]"/>
      <dgm:spPr/>
      <dgm:t>
        <a:bodyPr/>
        <a:lstStyle/>
        <a:p>
          <a:r>
            <a:rPr lang="en-US" dirty="0" smtClean="0"/>
            <a:t>Identify a problem</a:t>
          </a:r>
          <a:endParaRPr lang="en-US" dirty="0"/>
        </a:p>
      </dgm:t>
    </dgm:pt>
    <dgm:pt modelId="{9A2C79F9-ED1D-45EC-85F3-B27273D33E35}" type="parTrans" cxnId="{01C0B6E2-916A-4DBD-8CFC-16A63CEFCF63}">
      <dgm:prSet/>
      <dgm:spPr/>
      <dgm:t>
        <a:bodyPr/>
        <a:lstStyle/>
        <a:p>
          <a:endParaRPr lang="en-US"/>
        </a:p>
      </dgm:t>
    </dgm:pt>
    <dgm:pt modelId="{CFA2477D-BFB6-4D51-940C-039D276C13BF}" type="sibTrans" cxnId="{01C0B6E2-916A-4DBD-8CFC-16A63CEFCF63}">
      <dgm:prSet/>
      <dgm:spPr/>
      <dgm:t>
        <a:bodyPr/>
        <a:lstStyle/>
        <a:p>
          <a:endParaRPr lang="en-US"/>
        </a:p>
      </dgm:t>
    </dgm:pt>
    <dgm:pt modelId="{1C9C96B3-1D9D-459C-BD11-F0A69ABECAB1}">
      <dgm:prSet phldrT="[Text]"/>
      <dgm:spPr/>
      <dgm:t>
        <a:bodyPr/>
        <a:lstStyle/>
        <a:p>
          <a:r>
            <a:rPr lang="en-US" dirty="0" smtClean="0"/>
            <a:t>Evaluate the action</a:t>
          </a:r>
          <a:endParaRPr lang="en-US" dirty="0"/>
        </a:p>
      </dgm:t>
    </dgm:pt>
    <dgm:pt modelId="{5E9651E9-1E1A-4A2F-BF96-ED9D81232439}" type="parTrans" cxnId="{2FC7E12C-4111-4851-AC32-AFC51CCE9384}">
      <dgm:prSet/>
      <dgm:spPr/>
      <dgm:t>
        <a:bodyPr/>
        <a:lstStyle/>
        <a:p>
          <a:endParaRPr lang="en-US"/>
        </a:p>
      </dgm:t>
    </dgm:pt>
    <dgm:pt modelId="{CD7D4FF2-0F57-49A7-9DB4-48193D5F2A18}" type="sibTrans" cxnId="{2FC7E12C-4111-4851-AC32-AFC51CCE9384}">
      <dgm:prSet/>
      <dgm:spPr/>
      <dgm:t>
        <a:bodyPr/>
        <a:lstStyle/>
        <a:p>
          <a:endParaRPr lang="en-US"/>
        </a:p>
      </dgm:t>
    </dgm:pt>
    <dgm:pt modelId="{800CA85B-6971-47A4-9F04-C2FF1476D37E}">
      <dgm:prSet phldrT="[Text]"/>
      <dgm:spPr/>
      <dgm:t>
        <a:bodyPr/>
        <a:lstStyle/>
        <a:p>
          <a:r>
            <a:rPr lang="en-US" dirty="0" smtClean="0"/>
            <a:t>Deliver reinforcement</a:t>
          </a:r>
          <a:endParaRPr lang="en-US" dirty="0"/>
        </a:p>
      </dgm:t>
    </dgm:pt>
    <dgm:pt modelId="{2B28A9C5-CEB0-4780-B0D0-38944D2D940E}" type="parTrans" cxnId="{F5C1B246-C1CE-4D6A-862D-E2324CF4FAB4}">
      <dgm:prSet/>
      <dgm:spPr/>
      <dgm:t>
        <a:bodyPr/>
        <a:lstStyle/>
        <a:p>
          <a:endParaRPr lang="en-US"/>
        </a:p>
      </dgm:t>
    </dgm:pt>
    <dgm:pt modelId="{00589AB1-30FF-4264-BE46-94EBBC2CF570}" type="sibTrans" cxnId="{F5C1B246-C1CE-4D6A-862D-E2324CF4FAB4}">
      <dgm:prSet/>
      <dgm:spPr/>
      <dgm:t>
        <a:bodyPr/>
        <a:lstStyle/>
        <a:p>
          <a:endParaRPr lang="en-US"/>
        </a:p>
      </dgm:t>
    </dgm:pt>
    <dgm:pt modelId="{329CE5E7-A59C-4162-B288-0DE7EB4E99E0}">
      <dgm:prSet/>
      <dgm:spPr/>
      <dgm:t>
        <a:bodyPr/>
        <a:lstStyle/>
        <a:p>
          <a:r>
            <a:rPr lang="en-US" smtClean="0"/>
            <a:t>State the solution</a:t>
          </a:r>
          <a:endParaRPr lang="en-US" dirty="0" smtClean="0"/>
        </a:p>
      </dgm:t>
    </dgm:pt>
    <dgm:pt modelId="{013F21E0-DAB0-4CC2-B55F-B16F2ED0D970}" type="parTrans" cxnId="{D8D6F54C-BE81-4DB0-B463-B7191A5EC1B8}">
      <dgm:prSet/>
      <dgm:spPr/>
      <dgm:t>
        <a:bodyPr/>
        <a:lstStyle/>
        <a:p>
          <a:endParaRPr lang="en-US"/>
        </a:p>
      </dgm:t>
    </dgm:pt>
    <dgm:pt modelId="{8E9FB47E-1025-4D9C-9414-05633DF75B8B}" type="sibTrans" cxnId="{D8D6F54C-BE81-4DB0-B463-B7191A5EC1B8}">
      <dgm:prSet/>
      <dgm:spPr/>
      <dgm:t>
        <a:bodyPr/>
        <a:lstStyle/>
        <a:p>
          <a:endParaRPr lang="en-US"/>
        </a:p>
      </dgm:t>
    </dgm:pt>
    <dgm:pt modelId="{C9274871-6057-4A9E-B21A-4BC88B068EDB}" type="pres">
      <dgm:prSet presAssocID="{0E19640E-5E01-41AD-B2E5-9865FF23CF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79B4E8-9E91-4188-AC86-1B869D9F679C}" type="pres">
      <dgm:prSet presAssocID="{0E19640E-5E01-41AD-B2E5-9865FF23CF75}" presName="dummyMaxCanvas" presStyleCnt="0">
        <dgm:presLayoutVars/>
      </dgm:prSet>
      <dgm:spPr/>
    </dgm:pt>
    <dgm:pt modelId="{FB870E83-26C9-45A7-831F-93F4F27BDFA7}" type="pres">
      <dgm:prSet presAssocID="{0E19640E-5E01-41AD-B2E5-9865FF23CF7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5AB91-68E8-47F0-ACE5-3AACE834569C}" type="pres">
      <dgm:prSet presAssocID="{0E19640E-5E01-41AD-B2E5-9865FF23CF7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BFC5C-778F-41E7-9229-93B0A58F8FBF}" type="pres">
      <dgm:prSet presAssocID="{0E19640E-5E01-41AD-B2E5-9865FF23CF7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E532E-7C65-4D5F-A6E3-0F70F72B4D71}" type="pres">
      <dgm:prSet presAssocID="{0E19640E-5E01-41AD-B2E5-9865FF23CF7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E1BA31-860D-4A08-8BD6-92798B643B0C}" type="pres">
      <dgm:prSet presAssocID="{0E19640E-5E01-41AD-B2E5-9865FF23CF7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9305D5-7D77-49CD-8109-CC241CC8165B}" type="pres">
      <dgm:prSet presAssocID="{0E19640E-5E01-41AD-B2E5-9865FF23CF7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E503AE-ED24-453D-9294-2E32F031CD34}" type="pres">
      <dgm:prSet presAssocID="{0E19640E-5E01-41AD-B2E5-9865FF23CF7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F238B-F095-49FC-9067-50FA0D64551F}" type="pres">
      <dgm:prSet presAssocID="{0E19640E-5E01-41AD-B2E5-9865FF23CF7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B63FE-06B5-4C67-AF4F-BA5E6BE91166}" type="pres">
      <dgm:prSet presAssocID="{0E19640E-5E01-41AD-B2E5-9865FF23CF7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0BE2C-242E-4C44-833C-A1BFB087CE88}" type="pres">
      <dgm:prSet presAssocID="{0E19640E-5E01-41AD-B2E5-9865FF23CF7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9C82A-AD67-4B66-9C5C-EB7AA311EAF9}" type="pres">
      <dgm:prSet presAssocID="{0E19640E-5E01-41AD-B2E5-9865FF23CF7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0BDE7D-36AD-418C-A70C-ECC1C0534794}" type="presOf" srcId="{1C9C96B3-1D9D-459C-BD11-F0A69ABECAB1}" destId="{5580BE2C-242E-4C44-833C-A1BFB087CE88}" srcOrd="1" destOrd="0" presId="urn:microsoft.com/office/officeart/2005/8/layout/vProcess5"/>
    <dgm:cxn modelId="{EB836C8D-6720-48B8-9C74-AC769284C676}" type="presOf" srcId="{CD7D4FF2-0F57-49A7-9DB4-48193D5F2A18}" destId="{D2E503AE-ED24-453D-9294-2E32F031CD34}" srcOrd="0" destOrd="0" presId="urn:microsoft.com/office/officeart/2005/8/layout/vProcess5"/>
    <dgm:cxn modelId="{09C634A2-BC0E-414B-8CA3-D750AB423311}" type="presOf" srcId="{8E9FB47E-1025-4D9C-9414-05633DF75B8B}" destId="{C89305D5-7D77-49CD-8109-CC241CC8165B}" srcOrd="0" destOrd="0" presId="urn:microsoft.com/office/officeart/2005/8/layout/vProcess5"/>
    <dgm:cxn modelId="{91FDCFF5-0A50-452B-A5BF-845DE6E2BE93}" type="presOf" srcId="{329CE5E7-A59C-4162-B288-0DE7EB4E99E0}" destId="{B0C5AB91-68E8-47F0-ACE5-3AACE834569C}" srcOrd="0" destOrd="0" presId="urn:microsoft.com/office/officeart/2005/8/layout/vProcess5"/>
    <dgm:cxn modelId="{5F906AD0-24C5-4DE9-A7D9-0DFDD56EB0BC}" type="presOf" srcId="{59B6A481-888D-44DD-8CAC-05EB9695EE07}" destId="{FB870E83-26C9-45A7-831F-93F4F27BDFA7}" srcOrd="0" destOrd="0" presId="urn:microsoft.com/office/officeart/2005/8/layout/vProcess5"/>
    <dgm:cxn modelId="{293D177A-F8CC-4DC2-B850-70CF77199744}" type="presOf" srcId="{CFA2477D-BFB6-4D51-940C-039D276C13BF}" destId="{5BE1BA31-860D-4A08-8BD6-92798B643B0C}" srcOrd="0" destOrd="0" presId="urn:microsoft.com/office/officeart/2005/8/layout/vProcess5"/>
    <dgm:cxn modelId="{F5C1B246-C1CE-4D6A-862D-E2324CF4FAB4}" srcId="{0E19640E-5E01-41AD-B2E5-9865FF23CF75}" destId="{800CA85B-6971-47A4-9F04-C2FF1476D37E}" srcOrd="3" destOrd="0" parTransId="{2B28A9C5-CEB0-4780-B0D0-38944D2D940E}" sibTransId="{00589AB1-30FF-4264-BE46-94EBBC2CF570}"/>
    <dgm:cxn modelId="{0D419CC5-4E16-4334-A0B7-0D26F7BF52A0}" type="presOf" srcId="{800CA85B-6971-47A4-9F04-C2FF1476D37E}" destId="{79C9C82A-AD67-4B66-9C5C-EB7AA311EAF9}" srcOrd="1" destOrd="0" presId="urn:microsoft.com/office/officeart/2005/8/layout/vProcess5"/>
    <dgm:cxn modelId="{B19AB450-91E8-4525-B1A7-58A613847F2C}" type="presOf" srcId="{59B6A481-888D-44DD-8CAC-05EB9695EE07}" destId="{A00F238B-F095-49FC-9067-50FA0D64551F}" srcOrd="1" destOrd="0" presId="urn:microsoft.com/office/officeart/2005/8/layout/vProcess5"/>
    <dgm:cxn modelId="{6A150FB2-29EA-4AD6-875C-FC7107BD0912}" type="presOf" srcId="{0E19640E-5E01-41AD-B2E5-9865FF23CF75}" destId="{C9274871-6057-4A9E-B21A-4BC88B068EDB}" srcOrd="0" destOrd="0" presId="urn:microsoft.com/office/officeart/2005/8/layout/vProcess5"/>
    <dgm:cxn modelId="{01C0B6E2-916A-4DBD-8CFC-16A63CEFCF63}" srcId="{0E19640E-5E01-41AD-B2E5-9865FF23CF75}" destId="{59B6A481-888D-44DD-8CAC-05EB9695EE07}" srcOrd="0" destOrd="0" parTransId="{9A2C79F9-ED1D-45EC-85F3-B27273D33E35}" sibTransId="{CFA2477D-BFB6-4D51-940C-039D276C13BF}"/>
    <dgm:cxn modelId="{31973EA8-33CF-44C0-807F-55618DCFADD0}" type="presOf" srcId="{329CE5E7-A59C-4162-B288-0DE7EB4E99E0}" destId="{ADAB63FE-06B5-4C67-AF4F-BA5E6BE91166}" srcOrd="1" destOrd="0" presId="urn:microsoft.com/office/officeart/2005/8/layout/vProcess5"/>
    <dgm:cxn modelId="{2FC7E12C-4111-4851-AC32-AFC51CCE9384}" srcId="{0E19640E-5E01-41AD-B2E5-9865FF23CF75}" destId="{1C9C96B3-1D9D-459C-BD11-F0A69ABECAB1}" srcOrd="2" destOrd="0" parTransId="{5E9651E9-1E1A-4A2F-BF96-ED9D81232439}" sibTransId="{CD7D4FF2-0F57-49A7-9DB4-48193D5F2A18}"/>
    <dgm:cxn modelId="{B536ECA1-ACD9-4262-BBFE-5E68A9A78C64}" type="presOf" srcId="{1C9C96B3-1D9D-459C-BD11-F0A69ABECAB1}" destId="{383BFC5C-778F-41E7-9229-93B0A58F8FBF}" srcOrd="0" destOrd="0" presId="urn:microsoft.com/office/officeart/2005/8/layout/vProcess5"/>
    <dgm:cxn modelId="{D8D6F54C-BE81-4DB0-B463-B7191A5EC1B8}" srcId="{0E19640E-5E01-41AD-B2E5-9865FF23CF75}" destId="{329CE5E7-A59C-4162-B288-0DE7EB4E99E0}" srcOrd="1" destOrd="0" parTransId="{013F21E0-DAB0-4CC2-B55F-B16F2ED0D970}" sibTransId="{8E9FB47E-1025-4D9C-9414-05633DF75B8B}"/>
    <dgm:cxn modelId="{3466C5EC-27D0-46EB-BA5E-5685741DB8EC}" type="presOf" srcId="{800CA85B-6971-47A4-9F04-C2FF1476D37E}" destId="{659E532E-7C65-4D5F-A6E3-0F70F72B4D71}" srcOrd="0" destOrd="0" presId="urn:microsoft.com/office/officeart/2005/8/layout/vProcess5"/>
    <dgm:cxn modelId="{F6A73831-8504-4248-B43D-313220948D8E}" type="presParOf" srcId="{C9274871-6057-4A9E-B21A-4BC88B068EDB}" destId="{CE79B4E8-9E91-4188-AC86-1B869D9F679C}" srcOrd="0" destOrd="0" presId="urn:microsoft.com/office/officeart/2005/8/layout/vProcess5"/>
    <dgm:cxn modelId="{23061EF4-1CBD-46DF-AE32-0EB5113E8C91}" type="presParOf" srcId="{C9274871-6057-4A9E-B21A-4BC88B068EDB}" destId="{FB870E83-26C9-45A7-831F-93F4F27BDFA7}" srcOrd="1" destOrd="0" presId="urn:microsoft.com/office/officeart/2005/8/layout/vProcess5"/>
    <dgm:cxn modelId="{C74B0200-B4A6-4D54-9AE8-8B877820CCBB}" type="presParOf" srcId="{C9274871-6057-4A9E-B21A-4BC88B068EDB}" destId="{B0C5AB91-68E8-47F0-ACE5-3AACE834569C}" srcOrd="2" destOrd="0" presId="urn:microsoft.com/office/officeart/2005/8/layout/vProcess5"/>
    <dgm:cxn modelId="{E5749DE6-6345-4A0A-BCDF-D44201C75F1A}" type="presParOf" srcId="{C9274871-6057-4A9E-B21A-4BC88B068EDB}" destId="{383BFC5C-778F-41E7-9229-93B0A58F8FBF}" srcOrd="3" destOrd="0" presId="urn:microsoft.com/office/officeart/2005/8/layout/vProcess5"/>
    <dgm:cxn modelId="{562DCA8E-9AFC-4BC4-8962-EE3273DDFAFF}" type="presParOf" srcId="{C9274871-6057-4A9E-B21A-4BC88B068EDB}" destId="{659E532E-7C65-4D5F-A6E3-0F70F72B4D71}" srcOrd="4" destOrd="0" presId="urn:microsoft.com/office/officeart/2005/8/layout/vProcess5"/>
    <dgm:cxn modelId="{068E1D53-48F9-4435-998E-A1F9E3CE5DAD}" type="presParOf" srcId="{C9274871-6057-4A9E-B21A-4BC88B068EDB}" destId="{5BE1BA31-860D-4A08-8BD6-92798B643B0C}" srcOrd="5" destOrd="0" presId="urn:microsoft.com/office/officeart/2005/8/layout/vProcess5"/>
    <dgm:cxn modelId="{5A9D5FA6-6705-43FB-B3FF-76B054F957FA}" type="presParOf" srcId="{C9274871-6057-4A9E-B21A-4BC88B068EDB}" destId="{C89305D5-7D77-49CD-8109-CC241CC8165B}" srcOrd="6" destOrd="0" presId="urn:microsoft.com/office/officeart/2005/8/layout/vProcess5"/>
    <dgm:cxn modelId="{6F7BCFCF-8C95-4164-881E-71E26056F864}" type="presParOf" srcId="{C9274871-6057-4A9E-B21A-4BC88B068EDB}" destId="{D2E503AE-ED24-453D-9294-2E32F031CD34}" srcOrd="7" destOrd="0" presId="urn:microsoft.com/office/officeart/2005/8/layout/vProcess5"/>
    <dgm:cxn modelId="{71D880B5-1E22-48B0-99E7-F7D9ADE203EA}" type="presParOf" srcId="{C9274871-6057-4A9E-B21A-4BC88B068EDB}" destId="{A00F238B-F095-49FC-9067-50FA0D64551F}" srcOrd="8" destOrd="0" presId="urn:microsoft.com/office/officeart/2005/8/layout/vProcess5"/>
    <dgm:cxn modelId="{38C776DB-98A4-4825-8DCB-410CAF903F64}" type="presParOf" srcId="{C9274871-6057-4A9E-B21A-4BC88B068EDB}" destId="{ADAB63FE-06B5-4C67-AF4F-BA5E6BE91166}" srcOrd="9" destOrd="0" presId="urn:microsoft.com/office/officeart/2005/8/layout/vProcess5"/>
    <dgm:cxn modelId="{AE398687-5E36-49D1-875A-0BB0A64F9D83}" type="presParOf" srcId="{C9274871-6057-4A9E-B21A-4BC88B068EDB}" destId="{5580BE2C-242E-4C44-833C-A1BFB087CE88}" srcOrd="10" destOrd="0" presId="urn:microsoft.com/office/officeart/2005/8/layout/vProcess5"/>
    <dgm:cxn modelId="{5EDDA1B7-7A7B-4791-89FE-0AA7CE4237FD}" type="presParOf" srcId="{C9274871-6057-4A9E-B21A-4BC88B068EDB}" destId="{79C9C82A-AD67-4B66-9C5C-EB7AA311EAF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D955AF-B37E-4F99-BBFF-FA93477E253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242C8A-9EA7-4DA6-96C3-5CDD55F834E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Requires a student to compare their performance of a target behavior with a set of criteria</a:t>
          </a:r>
          <a:endParaRPr lang="en-US" dirty="0">
            <a:solidFill>
              <a:schemeClr val="tx1"/>
            </a:solidFill>
          </a:endParaRPr>
        </a:p>
      </dgm:t>
    </dgm:pt>
    <dgm:pt modelId="{A1C76DD0-D1A3-46C9-AE74-DDAE9B221007}" type="parTrans" cxnId="{F41188AC-9663-461D-88E6-766C1ED58436}">
      <dgm:prSet/>
      <dgm:spPr/>
      <dgm:t>
        <a:bodyPr/>
        <a:lstStyle/>
        <a:p>
          <a:endParaRPr lang="en-US"/>
        </a:p>
      </dgm:t>
    </dgm:pt>
    <dgm:pt modelId="{3928FB8F-34F6-4486-BF48-8765BE451C77}" type="sibTrans" cxnId="{F41188AC-9663-461D-88E6-766C1ED58436}">
      <dgm:prSet/>
      <dgm:spPr/>
      <dgm:t>
        <a:bodyPr/>
        <a:lstStyle/>
        <a:p>
          <a:endParaRPr lang="en-US"/>
        </a:p>
      </dgm:t>
    </dgm:pt>
    <dgm:pt modelId="{623E8F2B-80F4-4795-8C91-914DF51EE7D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Alex needs to complete 4 steps and marks them off</a:t>
          </a:r>
          <a:endParaRPr lang="en-US" dirty="0">
            <a:solidFill>
              <a:schemeClr val="tx1"/>
            </a:solidFill>
          </a:endParaRPr>
        </a:p>
      </dgm:t>
    </dgm:pt>
    <dgm:pt modelId="{C3598F23-A039-4AF8-A892-101810EEA81E}" type="parTrans" cxnId="{A6AF0D7D-DE7B-4DC9-9389-C8A24D4B3EB4}">
      <dgm:prSet/>
      <dgm:spPr/>
      <dgm:t>
        <a:bodyPr/>
        <a:lstStyle/>
        <a:p>
          <a:endParaRPr lang="en-US"/>
        </a:p>
      </dgm:t>
    </dgm:pt>
    <dgm:pt modelId="{DE4D4573-6FA5-4131-B306-58A6DB50729D}" type="sibTrans" cxnId="{A6AF0D7D-DE7B-4DC9-9389-C8A24D4B3EB4}">
      <dgm:prSet/>
      <dgm:spPr/>
      <dgm:t>
        <a:bodyPr/>
        <a:lstStyle/>
        <a:p>
          <a:endParaRPr lang="en-US"/>
        </a:p>
      </dgm:t>
    </dgm:pt>
    <dgm:pt modelId="{60045BCC-7067-47D0-926F-4FC05C730D72}" type="pres">
      <dgm:prSet presAssocID="{36D955AF-B37E-4F99-BBFF-FA93477E253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94E029-5167-4473-808D-6BFF955301F9}" type="pres">
      <dgm:prSet presAssocID="{DC242C8A-9EA7-4DA6-96C3-5CDD55F834EB}" presName="comp" presStyleCnt="0"/>
      <dgm:spPr/>
    </dgm:pt>
    <dgm:pt modelId="{BB422CE4-6E6E-43C1-AD34-79A7201D7A24}" type="pres">
      <dgm:prSet presAssocID="{DC242C8A-9EA7-4DA6-96C3-5CDD55F834EB}" presName="box" presStyleLbl="node1" presStyleIdx="0" presStyleCnt="2"/>
      <dgm:spPr/>
      <dgm:t>
        <a:bodyPr/>
        <a:lstStyle/>
        <a:p>
          <a:endParaRPr lang="en-US"/>
        </a:p>
      </dgm:t>
    </dgm:pt>
    <dgm:pt modelId="{DDE0B8D5-4889-44BC-9772-9AE286486BB4}" type="pres">
      <dgm:prSet presAssocID="{DC242C8A-9EA7-4DA6-96C3-5CDD55F834EB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31970E-EDA2-444A-A3BA-C532E9C688A9}" type="pres">
      <dgm:prSet presAssocID="{DC242C8A-9EA7-4DA6-96C3-5CDD55F834E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72764-9D1C-425A-AC7F-E92BA09865BF}" type="pres">
      <dgm:prSet presAssocID="{3928FB8F-34F6-4486-BF48-8765BE451C77}" presName="spacer" presStyleCnt="0"/>
      <dgm:spPr/>
    </dgm:pt>
    <dgm:pt modelId="{18ED0F91-6A01-4A63-8D29-CD1C21984CB7}" type="pres">
      <dgm:prSet presAssocID="{623E8F2B-80F4-4795-8C91-914DF51EE7D8}" presName="comp" presStyleCnt="0"/>
      <dgm:spPr/>
    </dgm:pt>
    <dgm:pt modelId="{1CB5EE05-FCD3-49D8-8512-C932C1C69AB8}" type="pres">
      <dgm:prSet presAssocID="{623E8F2B-80F4-4795-8C91-914DF51EE7D8}" presName="box" presStyleLbl="node1" presStyleIdx="1" presStyleCnt="2"/>
      <dgm:spPr/>
      <dgm:t>
        <a:bodyPr/>
        <a:lstStyle/>
        <a:p>
          <a:endParaRPr lang="en-US"/>
        </a:p>
      </dgm:t>
    </dgm:pt>
    <dgm:pt modelId="{4E395E3B-5F1F-4A31-85FC-22957F62F0C4}" type="pres">
      <dgm:prSet presAssocID="{623E8F2B-80F4-4795-8C91-914DF51EE7D8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F754FD2-E5E0-41D6-B02F-3739E5DFCDF6}" type="pres">
      <dgm:prSet presAssocID="{623E8F2B-80F4-4795-8C91-914DF51EE7D8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75A370-D2E9-4E53-A642-B931C6B76172}" type="presOf" srcId="{DC242C8A-9EA7-4DA6-96C3-5CDD55F834EB}" destId="{BB422CE4-6E6E-43C1-AD34-79A7201D7A24}" srcOrd="0" destOrd="0" presId="urn:microsoft.com/office/officeart/2005/8/layout/vList4"/>
    <dgm:cxn modelId="{DEEC9400-528C-4BAF-912C-77335051C294}" type="presOf" srcId="{DC242C8A-9EA7-4DA6-96C3-5CDD55F834EB}" destId="{EC31970E-EDA2-444A-A3BA-C532E9C688A9}" srcOrd="1" destOrd="0" presId="urn:microsoft.com/office/officeart/2005/8/layout/vList4"/>
    <dgm:cxn modelId="{F41188AC-9663-461D-88E6-766C1ED58436}" srcId="{36D955AF-B37E-4F99-BBFF-FA93477E2535}" destId="{DC242C8A-9EA7-4DA6-96C3-5CDD55F834EB}" srcOrd="0" destOrd="0" parTransId="{A1C76DD0-D1A3-46C9-AE74-DDAE9B221007}" sibTransId="{3928FB8F-34F6-4486-BF48-8765BE451C77}"/>
    <dgm:cxn modelId="{69816A12-68ED-4A0A-8663-BC5A2458658F}" type="presOf" srcId="{623E8F2B-80F4-4795-8C91-914DF51EE7D8}" destId="{EF754FD2-E5E0-41D6-B02F-3739E5DFCDF6}" srcOrd="1" destOrd="0" presId="urn:microsoft.com/office/officeart/2005/8/layout/vList4"/>
    <dgm:cxn modelId="{A6AF0D7D-DE7B-4DC9-9389-C8A24D4B3EB4}" srcId="{36D955AF-B37E-4F99-BBFF-FA93477E2535}" destId="{623E8F2B-80F4-4795-8C91-914DF51EE7D8}" srcOrd="1" destOrd="0" parTransId="{C3598F23-A039-4AF8-A892-101810EEA81E}" sibTransId="{DE4D4573-6FA5-4131-B306-58A6DB50729D}"/>
    <dgm:cxn modelId="{24AAE397-F615-497D-A1CF-2452C11A0885}" type="presOf" srcId="{623E8F2B-80F4-4795-8C91-914DF51EE7D8}" destId="{1CB5EE05-FCD3-49D8-8512-C932C1C69AB8}" srcOrd="0" destOrd="0" presId="urn:microsoft.com/office/officeart/2005/8/layout/vList4"/>
    <dgm:cxn modelId="{E1FA86DB-1501-4199-9055-295EDEC7FF83}" type="presOf" srcId="{36D955AF-B37E-4F99-BBFF-FA93477E2535}" destId="{60045BCC-7067-47D0-926F-4FC05C730D72}" srcOrd="0" destOrd="0" presId="urn:microsoft.com/office/officeart/2005/8/layout/vList4"/>
    <dgm:cxn modelId="{8644BAD0-7085-45D5-8E3B-C096F508514F}" type="presParOf" srcId="{60045BCC-7067-47D0-926F-4FC05C730D72}" destId="{C394E029-5167-4473-808D-6BFF955301F9}" srcOrd="0" destOrd="0" presId="urn:microsoft.com/office/officeart/2005/8/layout/vList4"/>
    <dgm:cxn modelId="{4BB789F2-442A-4EDC-AAD3-B301DAFCFD02}" type="presParOf" srcId="{C394E029-5167-4473-808D-6BFF955301F9}" destId="{BB422CE4-6E6E-43C1-AD34-79A7201D7A24}" srcOrd="0" destOrd="0" presId="urn:microsoft.com/office/officeart/2005/8/layout/vList4"/>
    <dgm:cxn modelId="{159E298B-5E31-4717-B1C0-7E721B6576A5}" type="presParOf" srcId="{C394E029-5167-4473-808D-6BFF955301F9}" destId="{DDE0B8D5-4889-44BC-9772-9AE286486BB4}" srcOrd="1" destOrd="0" presId="urn:microsoft.com/office/officeart/2005/8/layout/vList4"/>
    <dgm:cxn modelId="{57671721-40B5-41CB-AC41-4AFB5763F199}" type="presParOf" srcId="{C394E029-5167-4473-808D-6BFF955301F9}" destId="{EC31970E-EDA2-444A-A3BA-C532E9C688A9}" srcOrd="2" destOrd="0" presId="urn:microsoft.com/office/officeart/2005/8/layout/vList4"/>
    <dgm:cxn modelId="{18B05976-000B-49BB-97E2-648115E333E3}" type="presParOf" srcId="{60045BCC-7067-47D0-926F-4FC05C730D72}" destId="{66072764-9D1C-425A-AC7F-E92BA09865BF}" srcOrd="1" destOrd="0" presId="urn:microsoft.com/office/officeart/2005/8/layout/vList4"/>
    <dgm:cxn modelId="{F06AA9C3-39CB-421A-81AF-900E6D174472}" type="presParOf" srcId="{60045BCC-7067-47D0-926F-4FC05C730D72}" destId="{18ED0F91-6A01-4A63-8D29-CD1C21984CB7}" srcOrd="2" destOrd="0" presId="urn:microsoft.com/office/officeart/2005/8/layout/vList4"/>
    <dgm:cxn modelId="{9EE3B3CA-FB00-47FB-A986-40BB6DB6600B}" type="presParOf" srcId="{18ED0F91-6A01-4A63-8D29-CD1C21984CB7}" destId="{1CB5EE05-FCD3-49D8-8512-C932C1C69AB8}" srcOrd="0" destOrd="0" presId="urn:microsoft.com/office/officeart/2005/8/layout/vList4"/>
    <dgm:cxn modelId="{35655E91-CDB1-44D8-8258-4A4197FC8E8C}" type="presParOf" srcId="{18ED0F91-6A01-4A63-8D29-CD1C21984CB7}" destId="{4E395E3B-5F1F-4A31-85FC-22957F62F0C4}" srcOrd="1" destOrd="0" presId="urn:microsoft.com/office/officeart/2005/8/layout/vList4"/>
    <dgm:cxn modelId="{C03D78CD-2176-43F7-B191-EE3AFE8DA112}" type="presParOf" srcId="{18ED0F91-6A01-4A63-8D29-CD1C21984CB7}" destId="{EF754FD2-E5E0-41D6-B02F-3739E5DFCDF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0222A3-FC11-423A-A695-5A59EB315C2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414962-5A47-4DAC-8E8B-B39D51D6700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Student accesses their own rewards or consequences</a:t>
          </a:r>
          <a:endParaRPr lang="en-US" dirty="0">
            <a:solidFill>
              <a:schemeClr val="tx1"/>
            </a:solidFill>
          </a:endParaRPr>
        </a:p>
      </dgm:t>
    </dgm:pt>
    <dgm:pt modelId="{A94B3D20-86A7-4998-9AE1-0934330C08A1}" type="parTrans" cxnId="{C9673CC6-9B3F-4F1A-BDDE-D3986F60D41A}">
      <dgm:prSet/>
      <dgm:spPr/>
      <dgm:t>
        <a:bodyPr/>
        <a:lstStyle/>
        <a:p>
          <a:endParaRPr lang="en-US"/>
        </a:p>
      </dgm:t>
    </dgm:pt>
    <dgm:pt modelId="{F0C2771C-D004-485E-8045-7F3529094809}" type="sibTrans" cxnId="{C9673CC6-9B3F-4F1A-BDDE-D3986F60D41A}">
      <dgm:prSet/>
      <dgm:spPr/>
      <dgm:t>
        <a:bodyPr/>
        <a:lstStyle/>
        <a:p>
          <a:endParaRPr lang="en-US"/>
        </a:p>
      </dgm:t>
    </dgm:pt>
    <dgm:pt modelId="{90A02BB0-6C81-4799-A3FF-2DD8144ABA51}">
      <dgm:prSet custT="1"/>
      <dgm:spPr/>
      <dgm:t>
        <a:bodyPr/>
        <a:lstStyle/>
        <a:p>
          <a:r>
            <a:rPr lang="en-US" sz="4100" dirty="0" smtClean="0"/>
            <a:t>I did it!!!    </a:t>
          </a:r>
        </a:p>
        <a:p>
          <a:r>
            <a:rPr lang="en-US" sz="3200" dirty="0" smtClean="0"/>
            <a:t>Mon   Tue   Wed   </a:t>
          </a:r>
          <a:r>
            <a:rPr lang="en-US" sz="3200" dirty="0" err="1" smtClean="0"/>
            <a:t>Thur</a:t>
          </a:r>
          <a:r>
            <a:rPr lang="en-US" sz="3200" dirty="0" smtClean="0"/>
            <a:t>      </a:t>
          </a:r>
          <a:endParaRPr lang="en-US" sz="3200" dirty="0"/>
        </a:p>
      </dgm:t>
    </dgm:pt>
    <dgm:pt modelId="{74FBC9C1-DC5B-48BB-9646-9273026F9210}" type="parTrans" cxnId="{D13DD134-A61B-4CDD-8BE0-14762A1C7964}">
      <dgm:prSet/>
      <dgm:spPr/>
      <dgm:t>
        <a:bodyPr/>
        <a:lstStyle/>
        <a:p>
          <a:endParaRPr lang="en-US"/>
        </a:p>
      </dgm:t>
    </dgm:pt>
    <dgm:pt modelId="{1B658D94-45D8-4DC9-935A-D23F31C6CA32}" type="sibTrans" cxnId="{D13DD134-A61B-4CDD-8BE0-14762A1C7964}">
      <dgm:prSet/>
      <dgm:spPr/>
      <dgm:t>
        <a:bodyPr/>
        <a:lstStyle/>
        <a:p>
          <a:endParaRPr lang="en-US"/>
        </a:p>
      </dgm:t>
    </dgm:pt>
    <dgm:pt modelId="{D96A2828-96A8-4364-93EF-123E8F63EECC}" type="pres">
      <dgm:prSet presAssocID="{C00222A3-FC11-423A-A695-5A59EB315C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B0C32-3457-478D-9AE2-2F34F13BB9FF}" type="pres">
      <dgm:prSet presAssocID="{E2414962-5A47-4DAC-8E8B-B39D51D67009}" presName="comp" presStyleCnt="0"/>
      <dgm:spPr/>
    </dgm:pt>
    <dgm:pt modelId="{3572DD6B-13CB-4346-B6C4-41D715A005B0}" type="pres">
      <dgm:prSet presAssocID="{E2414962-5A47-4DAC-8E8B-B39D51D67009}" presName="box" presStyleLbl="node1" presStyleIdx="0" presStyleCnt="2"/>
      <dgm:spPr/>
      <dgm:t>
        <a:bodyPr/>
        <a:lstStyle/>
        <a:p>
          <a:endParaRPr lang="en-US"/>
        </a:p>
      </dgm:t>
    </dgm:pt>
    <dgm:pt modelId="{D98A4C32-6C8D-4AE4-9C96-214860C8A20E}" type="pres">
      <dgm:prSet presAssocID="{E2414962-5A47-4DAC-8E8B-B39D51D67009}" presName="img" presStyleLbl="fgImgPlace1" presStyleIdx="0" presStyleCnt="2"/>
      <dgm:spPr/>
    </dgm:pt>
    <dgm:pt modelId="{F3EAAC04-C178-4157-923E-13351EE75987}" type="pres">
      <dgm:prSet presAssocID="{E2414962-5A47-4DAC-8E8B-B39D51D6700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CE02A-3475-4A44-BCCE-F3A30037B9BC}" type="pres">
      <dgm:prSet presAssocID="{F0C2771C-D004-485E-8045-7F3529094809}" presName="spacer" presStyleCnt="0"/>
      <dgm:spPr/>
    </dgm:pt>
    <dgm:pt modelId="{39209DF1-4787-452D-9E58-8702E8418172}" type="pres">
      <dgm:prSet presAssocID="{90A02BB0-6C81-4799-A3FF-2DD8144ABA51}" presName="comp" presStyleCnt="0"/>
      <dgm:spPr/>
    </dgm:pt>
    <dgm:pt modelId="{AC1DA053-F184-4F3A-8AB5-619788510250}" type="pres">
      <dgm:prSet presAssocID="{90A02BB0-6C81-4799-A3FF-2DD8144ABA51}" presName="box" presStyleLbl="node1" presStyleIdx="1" presStyleCnt="2"/>
      <dgm:spPr/>
      <dgm:t>
        <a:bodyPr/>
        <a:lstStyle/>
        <a:p>
          <a:endParaRPr lang="en-US"/>
        </a:p>
      </dgm:t>
    </dgm:pt>
    <dgm:pt modelId="{0D6253DD-8E80-4EB7-BF87-2D16399A59DF}" type="pres">
      <dgm:prSet presAssocID="{90A02BB0-6C81-4799-A3FF-2DD8144ABA51}" presName="img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9C151A-F75D-40FA-BF8B-34615763DB72}" type="pres">
      <dgm:prSet presAssocID="{90A02BB0-6C81-4799-A3FF-2DD8144ABA5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BB075-4DD6-4121-A7E9-52AAF6ECBAD7}" type="presOf" srcId="{E2414962-5A47-4DAC-8E8B-B39D51D67009}" destId="{3572DD6B-13CB-4346-B6C4-41D715A005B0}" srcOrd="0" destOrd="0" presId="urn:microsoft.com/office/officeart/2005/8/layout/vList4"/>
    <dgm:cxn modelId="{F8F5D048-6CDD-4F50-B879-3F2C04E99EDC}" type="presOf" srcId="{E2414962-5A47-4DAC-8E8B-B39D51D67009}" destId="{F3EAAC04-C178-4157-923E-13351EE75987}" srcOrd="1" destOrd="0" presId="urn:microsoft.com/office/officeart/2005/8/layout/vList4"/>
    <dgm:cxn modelId="{366A512E-B890-4899-8AE8-A6710CF77F29}" type="presOf" srcId="{C00222A3-FC11-423A-A695-5A59EB315C20}" destId="{D96A2828-96A8-4364-93EF-123E8F63EECC}" srcOrd="0" destOrd="0" presId="urn:microsoft.com/office/officeart/2005/8/layout/vList4"/>
    <dgm:cxn modelId="{16288E54-8BB3-4E3D-9FE9-5A86D87D6632}" type="presOf" srcId="{90A02BB0-6C81-4799-A3FF-2DD8144ABA51}" destId="{AC1DA053-F184-4F3A-8AB5-619788510250}" srcOrd="0" destOrd="0" presId="urn:microsoft.com/office/officeart/2005/8/layout/vList4"/>
    <dgm:cxn modelId="{C9673CC6-9B3F-4F1A-BDDE-D3986F60D41A}" srcId="{C00222A3-FC11-423A-A695-5A59EB315C20}" destId="{E2414962-5A47-4DAC-8E8B-B39D51D67009}" srcOrd="0" destOrd="0" parTransId="{A94B3D20-86A7-4998-9AE1-0934330C08A1}" sibTransId="{F0C2771C-D004-485E-8045-7F3529094809}"/>
    <dgm:cxn modelId="{D13DD134-A61B-4CDD-8BE0-14762A1C7964}" srcId="{C00222A3-FC11-423A-A695-5A59EB315C20}" destId="{90A02BB0-6C81-4799-A3FF-2DD8144ABA51}" srcOrd="1" destOrd="0" parTransId="{74FBC9C1-DC5B-48BB-9646-9273026F9210}" sibTransId="{1B658D94-45D8-4DC9-935A-D23F31C6CA32}"/>
    <dgm:cxn modelId="{D676298D-D109-423D-BCB9-5E8FC8144B30}" type="presOf" srcId="{90A02BB0-6C81-4799-A3FF-2DD8144ABA51}" destId="{D89C151A-F75D-40FA-BF8B-34615763DB72}" srcOrd="1" destOrd="0" presId="urn:microsoft.com/office/officeart/2005/8/layout/vList4"/>
    <dgm:cxn modelId="{474733F0-43DB-4D77-BE2F-5D4504D5CDBC}" type="presParOf" srcId="{D96A2828-96A8-4364-93EF-123E8F63EECC}" destId="{D45B0C32-3457-478D-9AE2-2F34F13BB9FF}" srcOrd="0" destOrd="0" presId="urn:microsoft.com/office/officeart/2005/8/layout/vList4"/>
    <dgm:cxn modelId="{272EFDD0-FBFA-4B96-9A97-7EAC22FB7AE1}" type="presParOf" srcId="{D45B0C32-3457-478D-9AE2-2F34F13BB9FF}" destId="{3572DD6B-13CB-4346-B6C4-41D715A005B0}" srcOrd="0" destOrd="0" presId="urn:microsoft.com/office/officeart/2005/8/layout/vList4"/>
    <dgm:cxn modelId="{3190BF1A-D0C0-40EB-A9C2-459A82460784}" type="presParOf" srcId="{D45B0C32-3457-478D-9AE2-2F34F13BB9FF}" destId="{D98A4C32-6C8D-4AE4-9C96-214860C8A20E}" srcOrd="1" destOrd="0" presId="urn:microsoft.com/office/officeart/2005/8/layout/vList4"/>
    <dgm:cxn modelId="{51525AE8-E6F0-4AFE-B5CA-351930D9733F}" type="presParOf" srcId="{D45B0C32-3457-478D-9AE2-2F34F13BB9FF}" destId="{F3EAAC04-C178-4157-923E-13351EE75987}" srcOrd="2" destOrd="0" presId="urn:microsoft.com/office/officeart/2005/8/layout/vList4"/>
    <dgm:cxn modelId="{D5078EB7-9268-4B92-8634-3F7431D3D830}" type="presParOf" srcId="{D96A2828-96A8-4364-93EF-123E8F63EECC}" destId="{83ECE02A-3475-4A44-BCCE-F3A30037B9BC}" srcOrd="1" destOrd="0" presId="urn:microsoft.com/office/officeart/2005/8/layout/vList4"/>
    <dgm:cxn modelId="{A410074A-F3DA-4283-9858-7C86B4A154B6}" type="presParOf" srcId="{D96A2828-96A8-4364-93EF-123E8F63EECC}" destId="{39209DF1-4787-452D-9E58-8702E8418172}" srcOrd="2" destOrd="0" presId="urn:microsoft.com/office/officeart/2005/8/layout/vList4"/>
    <dgm:cxn modelId="{E1366F33-55D3-42F7-AFBB-0057D1E2694F}" type="presParOf" srcId="{39209DF1-4787-452D-9E58-8702E8418172}" destId="{AC1DA053-F184-4F3A-8AB5-619788510250}" srcOrd="0" destOrd="0" presId="urn:microsoft.com/office/officeart/2005/8/layout/vList4"/>
    <dgm:cxn modelId="{1E65978A-8D47-4779-8BF3-F5484F97F912}" type="presParOf" srcId="{39209DF1-4787-452D-9E58-8702E8418172}" destId="{0D6253DD-8E80-4EB7-BF87-2D16399A59DF}" srcOrd="1" destOrd="0" presId="urn:microsoft.com/office/officeart/2005/8/layout/vList4"/>
    <dgm:cxn modelId="{A6FB7006-C9C9-40B8-BB3F-607AD7850C43}" type="presParOf" srcId="{39209DF1-4787-452D-9E58-8702E8418172}" destId="{D89C151A-F75D-40FA-BF8B-34615763DB7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F8C069-3DE7-4D43-86E4-EFAFA32CB122}">
      <dsp:nvSpPr>
        <dsp:cNvPr id="0" name=""/>
        <dsp:cNvSpPr/>
      </dsp:nvSpPr>
      <dsp:spPr>
        <a:xfrm>
          <a:off x="0" y="0"/>
          <a:ext cx="6629400" cy="47243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>
              <a:solidFill>
                <a:schemeClr val="tx1"/>
              </a:solidFill>
            </a:rPr>
            <a:t>Teaching Independence and Self Management</a:t>
          </a:r>
          <a:endParaRPr lang="en-US" sz="4700" kern="1200" dirty="0">
            <a:solidFill>
              <a:schemeClr val="tx1"/>
            </a:solidFill>
          </a:endParaRPr>
        </a:p>
      </dsp:txBody>
      <dsp:txXfrm>
        <a:off x="0" y="0"/>
        <a:ext cx="6629400" cy="2551176"/>
      </dsp:txXfrm>
    </dsp:sp>
    <dsp:sp modelId="{01D8950D-2B34-4C04-8C13-6FC735EA85A1}">
      <dsp:nvSpPr>
        <dsp:cNvPr id="0" name=""/>
        <dsp:cNvSpPr/>
      </dsp:nvSpPr>
      <dsp:spPr>
        <a:xfrm>
          <a:off x="0" y="2456688"/>
          <a:ext cx="3314699" cy="21732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Shift behavior management responsibility from teacher to student</a:t>
          </a:r>
          <a:endParaRPr lang="en-US" sz="3100" kern="1200" dirty="0"/>
        </a:p>
      </dsp:txBody>
      <dsp:txXfrm>
        <a:off x="0" y="2456688"/>
        <a:ext cx="3314699" cy="2173223"/>
      </dsp:txXfrm>
    </dsp:sp>
    <dsp:sp modelId="{C17CC097-837A-4F88-A0FC-10817DF98A53}">
      <dsp:nvSpPr>
        <dsp:cNvPr id="0" name=""/>
        <dsp:cNvSpPr/>
      </dsp:nvSpPr>
      <dsp:spPr>
        <a:xfrm>
          <a:off x="3314700" y="2456688"/>
          <a:ext cx="3314699" cy="21732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39370" rIns="220472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Self management training is a pivotal skill </a:t>
          </a:r>
          <a:endParaRPr lang="en-US" sz="3100" kern="1200" dirty="0"/>
        </a:p>
      </dsp:txBody>
      <dsp:txXfrm>
        <a:off x="3314700" y="2456688"/>
        <a:ext cx="3314699" cy="2173223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FC21B-EDA2-493A-BC9E-32E4E569D293}">
      <dsp:nvSpPr>
        <dsp:cNvPr id="0" name=""/>
        <dsp:cNvSpPr/>
      </dsp:nvSpPr>
      <dsp:spPr>
        <a:xfrm rot="5400000">
          <a:off x="-261264" y="264452"/>
          <a:ext cx="1741760" cy="1219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What</a:t>
          </a:r>
          <a:endParaRPr lang="en-US" sz="3500" kern="1200" dirty="0"/>
        </a:p>
      </dsp:txBody>
      <dsp:txXfrm rot="5400000">
        <a:off x="-261264" y="264452"/>
        <a:ext cx="1741760" cy="1219232"/>
      </dsp:txXfrm>
    </dsp:sp>
    <dsp:sp modelId="{40207C13-C2EC-49C0-97B8-EE465A95AA46}">
      <dsp:nvSpPr>
        <dsp:cNvPr id="0" name=""/>
        <dsp:cNvSpPr/>
      </dsp:nvSpPr>
      <dsp:spPr>
        <a:xfrm rot="5400000">
          <a:off x="3663044" y="-2440623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What skill are you teaching?</a:t>
          </a:r>
          <a:endParaRPr lang="en-US" sz="3600" kern="1200" dirty="0"/>
        </a:p>
      </dsp:txBody>
      <dsp:txXfrm rot="5400000">
        <a:off x="3663044" y="-2440623"/>
        <a:ext cx="1132144" cy="6019767"/>
      </dsp:txXfrm>
    </dsp:sp>
    <dsp:sp modelId="{CED6BBA6-62C7-4985-95F1-4D59CB930A80}">
      <dsp:nvSpPr>
        <dsp:cNvPr id="0" name=""/>
        <dsp:cNvSpPr/>
      </dsp:nvSpPr>
      <dsp:spPr>
        <a:xfrm rot="5400000">
          <a:off x="-261264" y="1813702"/>
          <a:ext cx="1741760" cy="1219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How</a:t>
          </a:r>
          <a:endParaRPr lang="en-US" sz="3500" kern="1200" dirty="0"/>
        </a:p>
      </dsp:txBody>
      <dsp:txXfrm rot="5400000">
        <a:off x="-261264" y="1813702"/>
        <a:ext cx="1741760" cy="1219232"/>
      </dsp:txXfrm>
    </dsp:sp>
    <dsp:sp modelId="{661E664C-5FAE-49CC-AF86-F35E0DF678D7}">
      <dsp:nvSpPr>
        <dsp:cNvPr id="0" name=""/>
        <dsp:cNvSpPr/>
      </dsp:nvSpPr>
      <dsp:spPr>
        <a:xfrm rot="5400000">
          <a:off x="3663044" y="-891372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How will you teach it?</a:t>
          </a:r>
          <a:endParaRPr lang="en-US" sz="3600" kern="1200" dirty="0"/>
        </a:p>
      </dsp:txBody>
      <dsp:txXfrm rot="5400000">
        <a:off x="3663044" y="-891372"/>
        <a:ext cx="1132144" cy="6019767"/>
      </dsp:txXfrm>
    </dsp:sp>
    <dsp:sp modelId="{3FEB0E83-6A49-4AC4-9717-7B00BF5EB7AB}">
      <dsp:nvSpPr>
        <dsp:cNvPr id="0" name=""/>
        <dsp:cNvSpPr/>
      </dsp:nvSpPr>
      <dsp:spPr>
        <a:xfrm rot="5400000">
          <a:off x="-261264" y="3362953"/>
          <a:ext cx="1741760" cy="12192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Know</a:t>
          </a:r>
          <a:endParaRPr lang="en-US" sz="3500" kern="1200" dirty="0"/>
        </a:p>
      </dsp:txBody>
      <dsp:txXfrm rot="5400000">
        <a:off x="-261264" y="3362953"/>
        <a:ext cx="1741760" cy="1219232"/>
      </dsp:txXfrm>
    </dsp:sp>
    <dsp:sp modelId="{3502B3B8-76EC-4359-A6C7-009A01F87CB6}">
      <dsp:nvSpPr>
        <dsp:cNvPr id="0" name=""/>
        <dsp:cNvSpPr/>
      </dsp:nvSpPr>
      <dsp:spPr>
        <a:xfrm rot="5400000">
          <a:off x="3663044" y="657877"/>
          <a:ext cx="1132144" cy="60197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How will you know when it has been learned?</a:t>
          </a:r>
          <a:endParaRPr lang="en-US" sz="3600" kern="1200" dirty="0"/>
        </a:p>
      </dsp:txBody>
      <dsp:txXfrm rot="5400000">
        <a:off x="3663044" y="657877"/>
        <a:ext cx="1132144" cy="601976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671FBF-4882-4AE2-9E5D-715B21600299}">
      <dsp:nvSpPr>
        <dsp:cNvPr id="0" name=""/>
        <dsp:cNvSpPr/>
      </dsp:nvSpPr>
      <dsp:spPr>
        <a:xfrm>
          <a:off x="0" y="0"/>
          <a:ext cx="5764530" cy="1645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What level does the student need to get the answer right?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0" y="0"/>
        <a:ext cx="4084868" cy="1645920"/>
      </dsp:txXfrm>
    </dsp:sp>
    <dsp:sp modelId="{E57D0293-5062-4593-9695-A5F4E11763A0}">
      <dsp:nvSpPr>
        <dsp:cNvPr id="0" name=""/>
        <dsp:cNvSpPr/>
      </dsp:nvSpPr>
      <dsp:spPr>
        <a:xfrm>
          <a:off x="228594" y="1904998"/>
          <a:ext cx="6324611" cy="16764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What is your hierarchy to fade the prompt (full physical, gesture, natural cue)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228594" y="1904998"/>
        <a:ext cx="4592763" cy="1676402"/>
      </dsp:txXfrm>
    </dsp:sp>
    <dsp:sp modelId="{83850D7D-E740-43E6-B1AA-74527AC80A5F}">
      <dsp:nvSpPr>
        <dsp:cNvPr id="0" name=""/>
        <dsp:cNvSpPr/>
      </dsp:nvSpPr>
      <dsp:spPr>
        <a:xfrm>
          <a:off x="1017269" y="3840480"/>
          <a:ext cx="5764530" cy="16459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Decision rule needed (i.e. 3 prompts at each level)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017269" y="3840480"/>
        <a:ext cx="4186046" cy="1645920"/>
      </dsp:txXfrm>
    </dsp:sp>
    <dsp:sp modelId="{A985F00E-C127-402F-9661-11FAAE95CC7A}">
      <dsp:nvSpPr>
        <dsp:cNvPr id="0" name=""/>
        <dsp:cNvSpPr/>
      </dsp:nvSpPr>
      <dsp:spPr>
        <a:xfrm>
          <a:off x="4694681" y="1248156"/>
          <a:ext cx="1069848" cy="10698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694681" y="1248156"/>
        <a:ext cx="1069848" cy="1069848"/>
      </dsp:txXfrm>
    </dsp:sp>
    <dsp:sp modelId="{2D8253A9-9599-439C-996D-79B5D6EFC239}">
      <dsp:nvSpPr>
        <dsp:cNvPr id="0" name=""/>
        <dsp:cNvSpPr/>
      </dsp:nvSpPr>
      <dsp:spPr>
        <a:xfrm>
          <a:off x="5203316" y="3157423"/>
          <a:ext cx="1069848" cy="106984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203316" y="3157423"/>
        <a:ext cx="1069848" cy="10698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EE661A-3A78-48F3-B89D-08A72E749248}">
      <dsp:nvSpPr>
        <dsp:cNvPr id="0" name=""/>
        <dsp:cNvSpPr/>
      </dsp:nvSpPr>
      <dsp:spPr>
        <a:xfrm>
          <a:off x="0" y="0"/>
          <a:ext cx="5764530" cy="1485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Discriminate between appropriate and inappropriate behavior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0" y="0"/>
        <a:ext cx="4248169" cy="1485900"/>
      </dsp:txXfrm>
    </dsp:sp>
    <dsp:sp modelId="{D5657C63-F743-4420-B912-4E59C3D69A12}">
      <dsp:nvSpPr>
        <dsp:cNvPr id="0" name=""/>
        <dsp:cNvSpPr/>
      </dsp:nvSpPr>
      <dsp:spPr>
        <a:xfrm>
          <a:off x="508634" y="1733550"/>
          <a:ext cx="5764530" cy="1485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Evaluate and monitor own behavior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508634" y="1733550"/>
        <a:ext cx="4290059" cy="1485900"/>
      </dsp:txXfrm>
    </dsp:sp>
    <dsp:sp modelId="{BF3D92DB-C91D-49C4-BB0A-A7A3AE7A0B01}">
      <dsp:nvSpPr>
        <dsp:cNvPr id="0" name=""/>
        <dsp:cNvSpPr/>
      </dsp:nvSpPr>
      <dsp:spPr>
        <a:xfrm>
          <a:off x="1017269" y="3467100"/>
          <a:ext cx="5764530" cy="1485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1"/>
              </a:solidFill>
            </a:rPr>
            <a:t>Reinforce own behavior</a:t>
          </a:r>
          <a:endParaRPr lang="en-US" sz="2900" kern="1200" dirty="0">
            <a:solidFill>
              <a:schemeClr val="tx1"/>
            </a:solidFill>
          </a:endParaRPr>
        </a:p>
      </dsp:txBody>
      <dsp:txXfrm>
        <a:off x="1017269" y="3467100"/>
        <a:ext cx="4290059" cy="1485900"/>
      </dsp:txXfrm>
    </dsp:sp>
    <dsp:sp modelId="{DBA4C3DF-A678-4C84-9C8C-89FC4913D0EF}">
      <dsp:nvSpPr>
        <dsp:cNvPr id="0" name=""/>
        <dsp:cNvSpPr/>
      </dsp:nvSpPr>
      <dsp:spPr>
        <a:xfrm>
          <a:off x="4798694" y="1126807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798694" y="1126807"/>
        <a:ext cx="965835" cy="965835"/>
      </dsp:txXfrm>
    </dsp:sp>
    <dsp:sp modelId="{6CF048F1-92D4-45E8-A6E6-7080B8EE664D}">
      <dsp:nvSpPr>
        <dsp:cNvPr id="0" name=""/>
        <dsp:cNvSpPr/>
      </dsp:nvSpPr>
      <dsp:spPr>
        <a:xfrm>
          <a:off x="5307329" y="2850451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307329" y="2850451"/>
        <a:ext cx="965835" cy="96583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B78CAB-A0FB-4E19-969D-0F5A3C40FBF5}">
      <dsp:nvSpPr>
        <dsp:cNvPr id="0" name=""/>
        <dsp:cNvSpPr/>
      </dsp:nvSpPr>
      <dsp:spPr>
        <a:xfrm>
          <a:off x="2206580" y="1179982"/>
          <a:ext cx="2787763" cy="278776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Self-Directed Learning Strategies</a:t>
          </a:r>
          <a:endParaRPr lang="en-US" sz="3300" kern="1200" dirty="0"/>
        </a:p>
      </dsp:txBody>
      <dsp:txXfrm>
        <a:off x="2206580" y="1179982"/>
        <a:ext cx="2787763" cy="2787763"/>
      </dsp:txXfrm>
    </dsp:sp>
    <dsp:sp modelId="{36EDEEC4-3EA7-4C55-84E6-B4544D2DE742}">
      <dsp:nvSpPr>
        <dsp:cNvPr id="0" name=""/>
        <dsp:cNvSpPr/>
      </dsp:nvSpPr>
      <dsp:spPr>
        <a:xfrm>
          <a:off x="2759196" y="86009"/>
          <a:ext cx="1660405" cy="1393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Antecedent cue regulation</a:t>
          </a:r>
          <a:endParaRPr lang="en-US" sz="1600" kern="1200" dirty="0"/>
        </a:p>
      </dsp:txBody>
      <dsp:txXfrm>
        <a:off x="2759196" y="86009"/>
        <a:ext cx="1660405" cy="1393881"/>
      </dsp:txXfrm>
    </dsp:sp>
    <dsp:sp modelId="{5786FEF4-4763-4A17-A94E-4A130D204A9A}">
      <dsp:nvSpPr>
        <dsp:cNvPr id="0" name=""/>
        <dsp:cNvSpPr/>
      </dsp:nvSpPr>
      <dsp:spPr>
        <a:xfrm>
          <a:off x="4502269" y="1339139"/>
          <a:ext cx="1623830" cy="1393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Self-monitoring</a:t>
          </a:r>
          <a:endParaRPr lang="en-US" sz="1600" kern="1200" dirty="0"/>
        </a:p>
      </dsp:txBody>
      <dsp:txXfrm>
        <a:off x="4502269" y="1339139"/>
        <a:ext cx="1623830" cy="1393881"/>
      </dsp:txXfrm>
    </dsp:sp>
    <dsp:sp modelId="{029FED3A-AB26-4CC7-9394-2FF6A1B42238}">
      <dsp:nvSpPr>
        <dsp:cNvPr id="0" name=""/>
        <dsp:cNvSpPr/>
      </dsp:nvSpPr>
      <dsp:spPr>
        <a:xfrm>
          <a:off x="3881833" y="3366747"/>
          <a:ext cx="1547083" cy="1393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Self-evaluation</a:t>
          </a:r>
          <a:endParaRPr lang="en-US" sz="1600" kern="1200" dirty="0"/>
        </a:p>
      </dsp:txBody>
      <dsp:txXfrm>
        <a:off x="3881833" y="3366747"/>
        <a:ext cx="1547083" cy="1393881"/>
      </dsp:txXfrm>
    </dsp:sp>
    <dsp:sp modelId="{FE3E8474-668E-4A36-88E8-3F723C0CE7FF}">
      <dsp:nvSpPr>
        <dsp:cNvPr id="0" name=""/>
        <dsp:cNvSpPr/>
      </dsp:nvSpPr>
      <dsp:spPr>
        <a:xfrm>
          <a:off x="1874892" y="3343276"/>
          <a:ext cx="1393881" cy="13938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Self-reinforcement</a:t>
          </a:r>
          <a:endParaRPr lang="en-US" sz="1600" kern="1200" dirty="0"/>
        </a:p>
      </dsp:txBody>
      <dsp:txXfrm>
        <a:off x="1874892" y="3343276"/>
        <a:ext cx="1393881" cy="1393881"/>
      </dsp:txXfrm>
    </dsp:sp>
    <dsp:sp modelId="{773CC314-68E6-428B-BFAF-63398F8297E0}">
      <dsp:nvSpPr>
        <dsp:cNvPr id="0" name=""/>
        <dsp:cNvSpPr/>
      </dsp:nvSpPr>
      <dsp:spPr>
        <a:xfrm>
          <a:off x="1112899" y="1362075"/>
          <a:ext cx="1503426" cy="13480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Self-Instruction</a:t>
          </a:r>
          <a:endParaRPr lang="en-US" sz="1600" kern="1200" dirty="0"/>
        </a:p>
      </dsp:txBody>
      <dsp:txXfrm>
        <a:off x="1112899" y="1362075"/>
        <a:ext cx="1503426" cy="13480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9B06AD-B34B-40B6-9FEA-2FF158C1A40C}">
      <dsp:nvSpPr>
        <dsp:cNvPr id="0" name=""/>
        <dsp:cNvSpPr/>
      </dsp:nvSpPr>
      <dsp:spPr>
        <a:xfrm>
          <a:off x="0" y="0"/>
          <a:ext cx="7239000" cy="23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The use of visual or auditory prompts to assist a student in performing a target behavior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1678535" y="0"/>
        <a:ext cx="5560464" cy="2307359"/>
      </dsp:txXfrm>
    </dsp:sp>
    <dsp:sp modelId="{AF4FE939-92E9-419F-A566-B33EA33F7094}">
      <dsp:nvSpPr>
        <dsp:cNvPr id="0" name=""/>
        <dsp:cNvSpPr/>
      </dsp:nvSpPr>
      <dsp:spPr>
        <a:xfrm>
          <a:off x="230735" y="230735"/>
          <a:ext cx="1447800" cy="184588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FFC50-08E9-40A0-B06A-354DBCA11802}">
      <dsp:nvSpPr>
        <dsp:cNvPr id="0" name=""/>
        <dsp:cNvSpPr/>
      </dsp:nvSpPr>
      <dsp:spPr>
        <a:xfrm>
          <a:off x="0" y="2538095"/>
          <a:ext cx="7239000" cy="23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solidFill>
                <a:schemeClr val="tx1"/>
              </a:solidFill>
            </a:rPr>
            <a:t>Seldom used in isolation when teaching self management (i.e. modeling, reinforcement may be needed)</a:t>
          </a:r>
          <a:endParaRPr lang="en-US" sz="3100" kern="1200" dirty="0">
            <a:solidFill>
              <a:schemeClr val="tx1"/>
            </a:solidFill>
          </a:endParaRPr>
        </a:p>
      </dsp:txBody>
      <dsp:txXfrm>
        <a:off x="1678535" y="2538095"/>
        <a:ext cx="5560464" cy="2307359"/>
      </dsp:txXfrm>
    </dsp:sp>
    <dsp:sp modelId="{8F2BC353-D11B-4C67-ABC4-244670C81AA4}">
      <dsp:nvSpPr>
        <dsp:cNvPr id="0" name=""/>
        <dsp:cNvSpPr/>
      </dsp:nvSpPr>
      <dsp:spPr>
        <a:xfrm>
          <a:off x="230735" y="2768831"/>
          <a:ext cx="1447800" cy="18458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F0060F-4616-4F1B-89B7-E1BEB1F3FFB6}">
      <dsp:nvSpPr>
        <dsp:cNvPr id="0" name=""/>
        <dsp:cNvSpPr/>
      </dsp:nvSpPr>
      <dsp:spPr>
        <a:xfrm>
          <a:off x="0" y="0"/>
          <a:ext cx="7239000" cy="23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1"/>
              </a:solidFill>
            </a:rPr>
            <a:t>Involves a student observing whether or not they have performed the target behavior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1678535" y="0"/>
        <a:ext cx="5560464" cy="2307359"/>
      </dsp:txXfrm>
    </dsp:sp>
    <dsp:sp modelId="{8B90EBBD-81F1-4AF9-B24D-FA3A0ACAB0F5}">
      <dsp:nvSpPr>
        <dsp:cNvPr id="0" name=""/>
        <dsp:cNvSpPr/>
      </dsp:nvSpPr>
      <dsp:spPr>
        <a:xfrm>
          <a:off x="230735" y="230735"/>
          <a:ext cx="1447800" cy="184588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847AF-92D8-4463-B9D4-0346E9830000}">
      <dsp:nvSpPr>
        <dsp:cNvPr id="0" name=""/>
        <dsp:cNvSpPr/>
      </dsp:nvSpPr>
      <dsp:spPr>
        <a:xfrm>
          <a:off x="0" y="2538095"/>
          <a:ext cx="7239000" cy="23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chemeClr val="tx1"/>
              </a:solidFill>
            </a:rPr>
            <a:t>1.  Put my chair on my desk   _____</a:t>
          </a:r>
          <a:endParaRPr lang="en-US" sz="3700" kern="1200" dirty="0">
            <a:solidFill>
              <a:schemeClr val="tx1"/>
            </a:solidFill>
          </a:endParaRPr>
        </a:p>
      </dsp:txBody>
      <dsp:txXfrm>
        <a:off x="1678535" y="2538095"/>
        <a:ext cx="5560464" cy="2307359"/>
      </dsp:txXfrm>
    </dsp:sp>
    <dsp:sp modelId="{97A15CD7-F24B-4844-AC08-C6D8D91260C5}">
      <dsp:nvSpPr>
        <dsp:cNvPr id="0" name=""/>
        <dsp:cNvSpPr/>
      </dsp:nvSpPr>
      <dsp:spPr>
        <a:xfrm>
          <a:off x="230735" y="2768831"/>
          <a:ext cx="1447800" cy="18458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F0060F-4616-4F1B-89B7-E1BEB1F3FFB6}">
      <dsp:nvSpPr>
        <dsp:cNvPr id="0" name=""/>
        <dsp:cNvSpPr/>
      </dsp:nvSpPr>
      <dsp:spPr>
        <a:xfrm>
          <a:off x="0" y="0"/>
          <a:ext cx="7239000" cy="23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Involves a student providing instruction (usually verbal) around the steps to perform a task of solve a problem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1678535" y="0"/>
        <a:ext cx="5560464" cy="2307359"/>
      </dsp:txXfrm>
    </dsp:sp>
    <dsp:sp modelId="{8B90EBBD-81F1-4AF9-B24D-FA3A0ACAB0F5}">
      <dsp:nvSpPr>
        <dsp:cNvPr id="0" name=""/>
        <dsp:cNvSpPr/>
      </dsp:nvSpPr>
      <dsp:spPr>
        <a:xfrm>
          <a:off x="230735" y="230735"/>
          <a:ext cx="1447800" cy="184588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847AF-92D8-4463-B9D4-0346E9830000}">
      <dsp:nvSpPr>
        <dsp:cNvPr id="0" name=""/>
        <dsp:cNvSpPr/>
      </dsp:nvSpPr>
      <dsp:spPr>
        <a:xfrm>
          <a:off x="0" y="2538095"/>
          <a:ext cx="7239000" cy="23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34290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Arms straight</a:t>
          </a:r>
        </a:p>
        <a:p>
          <a:pPr marL="34290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Knees bent</a:t>
          </a:r>
        </a:p>
        <a:p>
          <a:pPr marL="34290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Pull back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1678535" y="2538095"/>
        <a:ext cx="5560464" cy="2307359"/>
      </dsp:txXfrm>
    </dsp:sp>
    <dsp:sp modelId="{97A15CD7-F24B-4844-AC08-C6D8D91260C5}">
      <dsp:nvSpPr>
        <dsp:cNvPr id="0" name=""/>
        <dsp:cNvSpPr/>
      </dsp:nvSpPr>
      <dsp:spPr>
        <a:xfrm>
          <a:off x="230735" y="2768831"/>
          <a:ext cx="1447800" cy="18458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70E83-26C9-45A7-831F-93F4F27BDFA7}">
      <dsp:nvSpPr>
        <dsp:cNvPr id="0" name=""/>
        <dsp:cNvSpPr/>
      </dsp:nvSpPr>
      <dsp:spPr>
        <a:xfrm>
          <a:off x="0" y="0"/>
          <a:ext cx="4937760" cy="1151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Identify a problem</a:t>
          </a:r>
          <a:endParaRPr lang="en-US" sz="3100" kern="1200" dirty="0"/>
        </a:p>
      </dsp:txBody>
      <dsp:txXfrm>
        <a:off x="0" y="0"/>
        <a:ext cx="3665763" cy="1151128"/>
      </dsp:txXfrm>
    </dsp:sp>
    <dsp:sp modelId="{B0C5AB91-68E8-47F0-ACE5-3AACE834569C}">
      <dsp:nvSpPr>
        <dsp:cNvPr id="0" name=""/>
        <dsp:cNvSpPr/>
      </dsp:nvSpPr>
      <dsp:spPr>
        <a:xfrm>
          <a:off x="413537" y="1360424"/>
          <a:ext cx="4937760" cy="1151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smtClean="0"/>
            <a:t>State the solution</a:t>
          </a:r>
          <a:endParaRPr lang="en-US" sz="3100" kern="1200" dirty="0" smtClean="0"/>
        </a:p>
      </dsp:txBody>
      <dsp:txXfrm>
        <a:off x="413537" y="1360424"/>
        <a:ext cx="3775989" cy="1151127"/>
      </dsp:txXfrm>
    </dsp:sp>
    <dsp:sp modelId="{383BFC5C-778F-41E7-9229-93B0A58F8FBF}">
      <dsp:nvSpPr>
        <dsp:cNvPr id="0" name=""/>
        <dsp:cNvSpPr/>
      </dsp:nvSpPr>
      <dsp:spPr>
        <a:xfrm>
          <a:off x="820902" y="2720848"/>
          <a:ext cx="4937760" cy="1151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Evaluate the action</a:t>
          </a:r>
          <a:endParaRPr lang="en-US" sz="3100" kern="1200" dirty="0"/>
        </a:p>
      </dsp:txBody>
      <dsp:txXfrm>
        <a:off x="820902" y="2720848"/>
        <a:ext cx="3782161" cy="1151128"/>
      </dsp:txXfrm>
    </dsp:sp>
    <dsp:sp modelId="{659E532E-7C65-4D5F-A6E3-0F70F72B4D71}">
      <dsp:nvSpPr>
        <dsp:cNvPr id="0" name=""/>
        <dsp:cNvSpPr/>
      </dsp:nvSpPr>
      <dsp:spPr>
        <a:xfrm>
          <a:off x="1234439" y="4081271"/>
          <a:ext cx="4937760" cy="1151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Deliver reinforcement</a:t>
          </a:r>
          <a:endParaRPr lang="en-US" sz="3100" kern="1200" dirty="0"/>
        </a:p>
      </dsp:txBody>
      <dsp:txXfrm>
        <a:off x="1234439" y="4081271"/>
        <a:ext cx="3775989" cy="1151128"/>
      </dsp:txXfrm>
    </dsp:sp>
    <dsp:sp modelId="{5BE1BA31-860D-4A08-8BD6-92798B643B0C}">
      <dsp:nvSpPr>
        <dsp:cNvPr id="0" name=""/>
        <dsp:cNvSpPr/>
      </dsp:nvSpPr>
      <dsp:spPr>
        <a:xfrm>
          <a:off x="4189526" y="881659"/>
          <a:ext cx="748233" cy="7482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4189526" y="881659"/>
        <a:ext cx="748233" cy="748233"/>
      </dsp:txXfrm>
    </dsp:sp>
    <dsp:sp modelId="{C89305D5-7D77-49CD-8109-CC241CC8165B}">
      <dsp:nvSpPr>
        <dsp:cNvPr id="0" name=""/>
        <dsp:cNvSpPr/>
      </dsp:nvSpPr>
      <dsp:spPr>
        <a:xfrm>
          <a:off x="4603064" y="2242083"/>
          <a:ext cx="748233" cy="7482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4603064" y="2242083"/>
        <a:ext cx="748233" cy="748233"/>
      </dsp:txXfrm>
    </dsp:sp>
    <dsp:sp modelId="{D2E503AE-ED24-453D-9294-2E32F031CD34}">
      <dsp:nvSpPr>
        <dsp:cNvPr id="0" name=""/>
        <dsp:cNvSpPr/>
      </dsp:nvSpPr>
      <dsp:spPr>
        <a:xfrm>
          <a:off x="5010429" y="3602507"/>
          <a:ext cx="748233" cy="74823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5010429" y="3602507"/>
        <a:ext cx="748233" cy="74823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422CE4-6E6E-43C1-AD34-79A7201D7A24}">
      <dsp:nvSpPr>
        <dsp:cNvPr id="0" name=""/>
        <dsp:cNvSpPr/>
      </dsp:nvSpPr>
      <dsp:spPr>
        <a:xfrm>
          <a:off x="0" y="0"/>
          <a:ext cx="7239000" cy="23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Requires a student to compare their performance of a target behavior with a set of criteria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1678535" y="0"/>
        <a:ext cx="5560464" cy="2307359"/>
      </dsp:txXfrm>
    </dsp:sp>
    <dsp:sp modelId="{DDE0B8D5-4889-44BC-9772-9AE286486BB4}">
      <dsp:nvSpPr>
        <dsp:cNvPr id="0" name=""/>
        <dsp:cNvSpPr/>
      </dsp:nvSpPr>
      <dsp:spPr>
        <a:xfrm>
          <a:off x="230735" y="230735"/>
          <a:ext cx="1447800" cy="18458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B5EE05-FCD3-49D8-8512-C932C1C69AB8}">
      <dsp:nvSpPr>
        <dsp:cNvPr id="0" name=""/>
        <dsp:cNvSpPr/>
      </dsp:nvSpPr>
      <dsp:spPr>
        <a:xfrm>
          <a:off x="0" y="2538095"/>
          <a:ext cx="7239000" cy="23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chemeClr val="tx1"/>
              </a:solidFill>
            </a:rPr>
            <a:t>Alex needs to complete 4 steps and marks them off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1678535" y="2538095"/>
        <a:ext cx="5560464" cy="2307359"/>
      </dsp:txXfrm>
    </dsp:sp>
    <dsp:sp modelId="{4E395E3B-5F1F-4A31-85FC-22957F62F0C4}">
      <dsp:nvSpPr>
        <dsp:cNvPr id="0" name=""/>
        <dsp:cNvSpPr/>
      </dsp:nvSpPr>
      <dsp:spPr>
        <a:xfrm>
          <a:off x="230735" y="2768831"/>
          <a:ext cx="1447800" cy="18458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72DD6B-13CB-4346-B6C4-41D715A005B0}">
      <dsp:nvSpPr>
        <dsp:cNvPr id="0" name=""/>
        <dsp:cNvSpPr/>
      </dsp:nvSpPr>
      <dsp:spPr>
        <a:xfrm>
          <a:off x="0" y="0"/>
          <a:ext cx="7239000" cy="23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tx1"/>
              </a:solidFill>
            </a:rPr>
            <a:t>Student accesses their own rewards or consequences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1678535" y="0"/>
        <a:ext cx="5560464" cy="2307359"/>
      </dsp:txXfrm>
    </dsp:sp>
    <dsp:sp modelId="{D98A4C32-6C8D-4AE4-9C96-214860C8A20E}">
      <dsp:nvSpPr>
        <dsp:cNvPr id="0" name=""/>
        <dsp:cNvSpPr/>
      </dsp:nvSpPr>
      <dsp:spPr>
        <a:xfrm>
          <a:off x="230735" y="230735"/>
          <a:ext cx="1447800" cy="184588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DA053-F184-4F3A-8AB5-619788510250}">
      <dsp:nvSpPr>
        <dsp:cNvPr id="0" name=""/>
        <dsp:cNvSpPr/>
      </dsp:nvSpPr>
      <dsp:spPr>
        <a:xfrm>
          <a:off x="0" y="2538095"/>
          <a:ext cx="7239000" cy="23073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I did it!!!    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Mon   Tue   Wed   </a:t>
          </a:r>
          <a:r>
            <a:rPr lang="en-US" sz="3200" kern="1200" dirty="0" err="1" smtClean="0"/>
            <a:t>Thur</a:t>
          </a:r>
          <a:r>
            <a:rPr lang="en-US" sz="3200" kern="1200" dirty="0" smtClean="0"/>
            <a:t>      </a:t>
          </a:r>
          <a:endParaRPr lang="en-US" sz="3200" kern="1200" dirty="0"/>
        </a:p>
      </dsp:txBody>
      <dsp:txXfrm>
        <a:off x="1678535" y="2538095"/>
        <a:ext cx="5560464" cy="2307359"/>
      </dsp:txXfrm>
    </dsp:sp>
    <dsp:sp modelId="{0D6253DD-8E80-4EB7-BF87-2D16399A59DF}">
      <dsp:nvSpPr>
        <dsp:cNvPr id="0" name=""/>
        <dsp:cNvSpPr/>
      </dsp:nvSpPr>
      <dsp:spPr>
        <a:xfrm>
          <a:off x="230735" y="2768831"/>
          <a:ext cx="1447800" cy="18458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E0447-FC9E-4223-8DC2-E866142CC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DF0B3-2584-4029-9615-7092CAFB2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9305-9152-473A-BB33-5562E32DC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C85C-F6CB-4F73-B1E9-EDC1B6D16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4337-8F7C-4864-ADB8-B44A5BBC1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8B0634-09D0-423F-B839-866B34B54A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E70586-2F73-400D-B208-2F701BA7A3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3ABAF16A-67B6-4F77-B3F3-ACDA8868E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DB0930-A39E-4EAD-A164-A23C2C8461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659D39-7A3D-42A9-A813-AFFF7C707E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0A6E21-6852-4D3D-BE3F-2B4BD87319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40DFC-CE64-4549-8B95-CF5319D63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6155E2-0C83-4E96-B769-BD76969436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C08F8B-74B4-4DF8-ADA4-576FDF86D0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C43D90A-D772-46FF-9751-7722434B81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DC77938-230A-4B29-A66F-95C598CDC6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53C1A74-D4CE-4DF1-8FAE-CF0780F92B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30128-3D3D-4F52-BE96-12C5F5769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D12F-9BB4-4AFC-99C0-B78997DD4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847AA-26C4-4944-9666-A23B98451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18D11-4954-4510-96A4-E179CAF86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3653-97FD-4A2C-8846-E494AFA37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760C3-B879-4463-AC37-25544A4C3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EADA6-84E0-46EE-9BF2-F98485726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9826DCE-F9A1-4618-AD4A-A40936BCB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1" r:id="rId3"/>
    <p:sldLayoutId id="2147483720" r:id="rId4"/>
    <p:sldLayoutId id="2147483719" r:id="rId5"/>
    <p:sldLayoutId id="2147483718" r:id="rId6"/>
    <p:sldLayoutId id="2147483717" r:id="rId7"/>
    <p:sldLayoutId id="2147483716" r:id="rId8"/>
    <p:sldLayoutId id="2147483715" r:id="rId9"/>
    <p:sldLayoutId id="2147483714" r:id="rId10"/>
    <p:sldLayoutId id="2147483713" r:id="rId11"/>
    <p:sldLayoutId id="2147483712" r:id="rId12"/>
    <p:sldLayoutId id="21474837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6654219-149C-496E-A705-F1A40DF1CD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../My%20Documents/My%20Videos/Independence%20videos/Discrete%20Trial%20Brian%20R%20Home%20Program%20Wash%20Hands%20with%20Tape.m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w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w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3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4.w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4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/>
              <a:t>Tertiary Supports:  Self Management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Example: Auditory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..\My Documents\My Videos\Independence videos\Discrete Trial Brian R Home Program Wash Hands with Tape.mpg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the examples of antecedent-cue regulation that you use?</a:t>
            </a:r>
          </a:p>
          <a:p>
            <a:endParaRPr lang="en-US" dirty="0" smtClean="0"/>
          </a:p>
          <a:p>
            <a:r>
              <a:rPr lang="en-US" dirty="0" smtClean="0"/>
              <a:t>BE CREATIVE!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Instructional Strategies:  Self-monitoring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Picture 2" descr="C:\Documents and Settings\pbond\Local Settings\Temporary Internet Files\Content.IE5\ATUNA1IJ\MCj042605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9050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685800"/>
            <a:ext cx="8226425" cy="5410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smtClean="0"/>
              <a:t>Listening to my Teachers</a:t>
            </a:r>
          </a:p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My body and face are turned toward teacher   </a:t>
            </a:r>
          </a:p>
          <a:p>
            <a:pPr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I am not talking when the teacher is talking</a:t>
            </a:r>
          </a:p>
          <a:p>
            <a:pPr eaLnBrk="1" hangingPunct="1"/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I am not fidgeting with clothes or drawing</a:t>
            </a:r>
          </a:p>
          <a:p>
            <a:pPr eaLnBrk="1" hangingPunct="1"/>
            <a:endParaRPr lang="en-US" sz="2400" smtClean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7239000" y="1752600"/>
            <a:ext cx="762000" cy="53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239000" y="2667000"/>
            <a:ext cx="762000" cy="53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7239000" y="3581400"/>
            <a:ext cx="762000" cy="53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rning Chec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ndividual Play Plan 2of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84860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different examples of self-monitoring that you experience in your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Instructional Strategies:  Self-instruction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4" name="Picture 2" descr="C:\Documents and Settings\pbond\Local Settings\Temporary Internet Files\Content.IE5\ATUNA1IJ\MCj042605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0600" y="1905000"/>
            <a:ext cx="129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6172200" y="4343400"/>
            <a:ext cx="1042416" cy="104241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990600" y="838200"/>
          <a:ext cx="61722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 come before e in _______?</a:t>
            </a:r>
          </a:p>
          <a:p>
            <a:r>
              <a:rPr lang="en-US" dirty="0" smtClean="0"/>
              <a:t>“I before e except after c or sounded in </a:t>
            </a:r>
            <a:r>
              <a:rPr lang="en-US" dirty="0" err="1" smtClean="0"/>
              <a:t>eigh</a:t>
            </a:r>
            <a:r>
              <a:rPr lang="en-US" dirty="0" smtClean="0"/>
              <a:t> as neighbor and weigh.”</a:t>
            </a:r>
          </a:p>
          <a:p>
            <a:r>
              <a:rPr lang="en-US" dirty="0" smtClean="0"/>
              <a:t>Word is spelled correctly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do we get unstuck?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6629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Instructional Strategies:  </a:t>
            </a:r>
            <a:br>
              <a:rPr lang="en-US" dirty="0" smtClean="0"/>
            </a:br>
            <a:r>
              <a:rPr lang="en-US" dirty="0" smtClean="0"/>
              <a:t>Self-Evaluation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381000"/>
            <a:ext cx="7772400" cy="57515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Mr. Franks is talking.  </a:t>
            </a:r>
          </a:p>
          <a:p>
            <a:pPr eaLnBrk="1" hangingPunct="1">
              <a:buFontTx/>
              <a:buNone/>
            </a:pPr>
            <a:r>
              <a:rPr lang="en-US" b="1" smtClean="0"/>
              <a:t>He is talking about:_______________</a:t>
            </a:r>
          </a:p>
          <a:p>
            <a:pPr eaLnBrk="1" hangingPunct="1">
              <a:buFontTx/>
              <a:buNone/>
            </a:pPr>
            <a:endParaRPr lang="en-US" b="1" smtClean="0"/>
          </a:p>
          <a:p>
            <a:pPr eaLnBrk="1" hangingPunct="1">
              <a:buFontTx/>
              <a:buNone/>
            </a:pPr>
            <a:r>
              <a:rPr lang="en-US" b="1" smtClean="0"/>
              <a:t>Three words I need to listen for are:</a:t>
            </a:r>
          </a:p>
          <a:p>
            <a:pPr eaLnBrk="1" hangingPunct="1">
              <a:buFontTx/>
              <a:buNone/>
            </a:pPr>
            <a:r>
              <a:rPr lang="en-US" b="1" smtClean="0"/>
              <a:t>1.  </a:t>
            </a:r>
          </a:p>
          <a:p>
            <a:pPr eaLnBrk="1" hangingPunct="1">
              <a:buFontTx/>
              <a:buNone/>
            </a:pPr>
            <a:r>
              <a:rPr lang="en-US" b="1" smtClean="0"/>
              <a:t>2.</a:t>
            </a:r>
          </a:p>
          <a:p>
            <a:pPr eaLnBrk="1" hangingPunct="1">
              <a:buFontTx/>
              <a:buNone/>
            </a:pPr>
            <a:r>
              <a:rPr lang="en-US" b="1" smtClean="0"/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>
            <p:ph/>
          </p:nvPr>
        </p:nvGraphicFramePr>
        <p:xfrm>
          <a:off x="2214563" y="0"/>
          <a:ext cx="5164137" cy="6705600"/>
        </p:xfrm>
        <a:graphic>
          <a:graphicData uri="http://schemas.openxmlformats.org/presentationml/2006/ole">
            <p:oleObj spid="_x0000_s5122" name="Document" r:id="rId3" imgW="6215544" imgH="8435372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up with 4 examples in which you have used or seen “Self-Evaluation”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Instructional Strategies:  </a:t>
            </a:r>
            <a:br>
              <a:rPr lang="en-US" dirty="0" smtClean="0"/>
            </a:br>
            <a:r>
              <a:rPr lang="en-US" dirty="0" smtClean="0"/>
              <a:t>Self-reinforcement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5181600" y="5105400"/>
            <a:ext cx="762000" cy="6096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/>
          </a:p>
        </p:txBody>
      </p:sp>
      <p:pic>
        <p:nvPicPr>
          <p:cNvPr id="38917" name="Picture 2" descr="C:\Documents and Settings\pbond\Local Settings\Temporary Internet Files\Content.IE5\6TCFAPSX\MCj040790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1828800"/>
            <a:ext cx="13795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imple consequences token boa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irst-Then Multiple St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1000"/>
            <a:ext cx="5867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The How is important:  </a:t>
            </a:r>
            <a:br>
              <a:rPr lang="en-US" dirty="0" smtClean="0"/>
            </a:br>
            <a:r>
              <a:rPr lang="en-US" dirty="0" smtClean="0"/>
              <a:t>Prompt Schedule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143000"/>
          <a:ext cx="67818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272088" y="3308350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272088" y="2713038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272088" y="2117725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272088" y="3903663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272088" y="1157288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272088" y="1636713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5272088" y="5940425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5272088" y="4322763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5272088" y="4979988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5272088" y="5516563"/>
            <a:ext cx="3429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2743200" y="228600"/>
            <a:ext cx="457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Time For Folder Work:</a:t>
            </a:r>
            <a:endParaRPr lang="en-US" sz="2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3443288" y="989013"/>
            <a:ext cx="1016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1.  Get Pencil</a:t>
            </a:r>
            <a:endParaRPr lang="en-US" sz="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3443288" y="1538288"/>
            <a:ext cx="10318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2.  Get Folder</a:t>
            </a:r>
            <a:endParaRPr lang="en-US" sz="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443288" y="2087563"/>
            <a:ext cx="11414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3.  Open Folder</a:t>
            </a:r>
            <a:endParaRPr lang="en-US" sz="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3443288" y="2636838"/>
            <a:ext cx="1638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4.  Take out worksheets</a:t>
            </a:r>
            <a:endParaRPr lang="en-US" sz="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3443288" y="3186113"/>
            <a:ext cx="1260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5.  Rip off Page 1</a:t>
            </a:r>
            <a:endParaRPr lang="en-US" sz="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3443288" y="3735388"/>
            <a:ext cx="141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6.  Complete Page 1</a:t>
            </a:r>
            <a:endParaRPr lang="en-US" sz="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3443288" y="4284663"/>
            <a:ext cx="117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7.  Put in Folder</a:t>
            </a:r>
            <a:endParaRPr lang="en-US" sz="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3443288" y="4833938"/>
            <a:ext cx="141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8.  Complete Page 2</a:t>
            </a:r>
            <a:endParaRPr lang="en-US" sz="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3443288" y="5383213"/>
            <a:ext cx="1171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9.  Put in Folder</a:t>
            </a:r>
            <a:endParaRPr lang="en-US" sz="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3443288" y="5932488"/>
            <a:ext cx="14509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lang="en-US" sz="1200"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10.  Put Folder away</a:t>
            </a:r>
            <a:endParaRPr lang="en-US" sz="800">
              <a:ea typeface="Batang" pitchFamily="18" charset="-127"/>
              <a:cs typeface="Times New Roman" pitchFamily="18" charset="0"/>
            </a:endParaRPr>
          </a:p>
          <a:p>
            <a:endParaRPr lang="en-US"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Self 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524000"/>
          <a:ext cx="6781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equence Activi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ow To Make a Sandwi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>
            <p:ph/>
          </p:nvPr>
        </p:nvGraphicFramePr>
        <p:xfrm>
          <a:off x="2478088" y="0"/>
          <a:ext cx="4486275" cy="6858000"/>
        </p:xfrm>
        <a:graphic>
          <a:graphicData uri="http://schemas.openxmlformats.org/presentationml/2006/ole">
            <p:oleObj spid="_x0000_s10242" name="Document" r:id="rId3" imgW="5490301" imgH="8392891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990600" y="152400"/>
            <a:ext cx="632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/>
            <a:r>
              <a:rPr lang="en-US" sz="3600" dirty="0"/>
              <a:t>Alex:  </a:t>
            </a:r>
          </a:p>
          <a:p>
            <a:pPr eaLnBrk="1" hangingPunct="1"/>
            <a:r>
              <a:rPr lang="en-US" sz="3600" dirty="0"/>
              <a:t>Getting Ready to Go Home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90600" y="1371600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eaLnBrk="1" hangingPunct="1"/>
            <a:endParaRPr lang="en-US" dirty="0"/>
          </a:p>
          <a:p>
            <a:pPr>
              <a:buFontTx/>
              <a:buAutoNum type="arabicPeriod"/>
            </a:pPr>
            <a:r>
              <a:rPr lang="en-US" sz="3200" dirty="0">
                <a:cs typeface="Times New Roman" pitchFamily="18" charset="0"/>
              </a:rPr>
              <a:t>  Put my chair on the desk   __</a:t>
            </a:r>
            <a:endParaRPr lang="en-US" sz="3200" dirty="0"/>
          </a:p>
        </p:txBody>
      </p:sp>
      <p:pic>
        <p:nvPicPr>
          <p:cNvPr id="66564" name="Picture 4" descr="MCWB01114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066800" y="22098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eaLnBrk="1" hangingPunct="1"/>
            <a:endParaRPr lang="en-US" dirty="0"/>
          </a:p>
          <a:p>
            <a:r>
              <a:rPr lang="en-US" sz="3200" dirty="0">
                <a:cs typeface="Times New Roman" pitchFamily="18" charset="0"/>
              </a:rPr>
              <a:t>2.  Get my coat                      ___</a:t>
            </a:r>
            <a:endParaRPr lang="en-US" sz="3200" dirty="0"/>
          </a:p>
        </p:txBody>
      </p:sp>
      <p:pic>
        <p:nvPicPr>
          <p:cNvPr id="66566" name="Picture 6" descr="MCWB01114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09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3340100" y="3429000"/>
            <a:ext cx="84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1200">
                <a:cs typeface="Times New Roman" pitchFamily="18" charset="0"/>
              </a:rPr>
              <a:t>_</a:t>
            </a:r>
            <a:endParaRPr lang="en-US" sz="800"/>
          </a:p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066800" y="3048000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eaLnBrk="1" hangingPunct="1"/>
            <a:endParaRPr lang="en-US" dirty="0"/>
          </a:p>
          <a:p>
            <a:r>
              <a:rPr lang="en-US" sz="3200" dirty="0">
                <a:cs typeface="Times New Roman" pitchFamily="18" charset="0"/>
              </a:rPr>
              <a:t>3.  Get my backpack               __</a:t>
            </a:r>
            <a:endParaRPr lang="en-US" sz="3200" dirty="0"/>
          </a:p>
        </p:txBody>
      </p:sp>
      <p:pic>
        <p:nvPicPr>
          <p:cNvPr id="66569" name="Picture 9" descr="MCWB01114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200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1143000" y="3810000"/>
            <a:ext cx="640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 anchor="ctr">
            <a:spAutoFit/>
          </a:bodyPr>
          <a:lstStyle/>
          <a:p>
            <a:pPr eaLnBrk="1" hangingPunct="1"/>
            <a:endParaRPr lang="en-US" dirty="0"/>
          </a:p>
          <a:p>
            <a:r>
              <a:rPr lang="en-US" sz="3200" dirty="0">
                <a:cs typeface="Times New Roman" pitchFamily="18" charset="0"/>
              </a:rPr>
              <a:t>4.  Line up                              ___</a:t>
            </a:r>
            <a:endParaRPr lang="en-US" sz="3200" dirty="0"/>
          </a:p>
        </p:txBody>
      </p:sp>
      <p:pic>
        <p:nvPicPr>
          <p:cNvPr id="66571" name="Picture 11" descr="MCWB01114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990600" y="495300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eaLnBrk="1" hangingPunct="1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 did it!!!    Mon   Tue   Wed  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Thur</a:t>
            </a:r>
            <a:r>
              <a:rPr lang="en-US" sz="2800" dirty="0">
                <a:latin typeface="Arial" pitchFamily="34" charset="0"/>
              </a:rPr>
              <a:t>  Fri</a:t>
            </a:r>
            <a:r>
              <a:rPr lang="en-US" dirty="0">
                <a:latin typeface="Arial" pitchFamily="34" charset="0"/>
              </a:rPr>
              <a:t>    </a:t>
            </a:r>
          </a:p>
        </p:txBody>
      </p:sp>
      <p:sp>
        <p:nvSpPr>
          <p:cNvPr id="66573" name="AutoShape 13"/>
          <p:cNvSpPr>
            <a:spLocks noChangeArrowheads="1"/>
          </p:cNvSpPr>
          <p:nvPr/>
        </p:nvSpPr>
        <p:spPr bwMode="auto">
          <a:xfrm>
            <a:off x="3200400" y="4953000"/>
            <a:ext cx="7620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6574" name="AutoShape 14"/>
          <p:cNvSpPr>
            <a:spLocks noChangeArrowheads="1"/>
          </p:cNvSpPr>
          <p:nvPr/>
        </p:nvSpPr>
        <p:spPr bwMode="auto">
          <a:xfrm>
            <a:off x="5029200" y="4876800"/>
            <a:ext cx="762000" cy="6096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92" decel="100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92" decel="100000"/>
                                        <p:tgtEl>
                                          <p:spTgt spid="665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92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92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92" decel="100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92" decel="100000"/>
                                        <p:tgtEl>
                                          <p:spTgt spid="665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92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92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3" grpId="0" animBg="1"/>
      <p:bldP spid="665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755" name="Group 171"/>
          <p:cNvGraphicFramePr>
            <a:graphicFrameLocks noGrp="1"/>
          </p:cNvGraphicFramePr>
          <p:nvPr/>
        </p:nvGraphicFramePr>
        <p:xfrm>
          <a:off x="381000" y="342900"/>
          <a:ext cx="8534403" cy="5791200"/>
        </p:xfrm>
        <a:graphic>
          <a:graphicData uri="http://schemas.openxmlformats.org/drawingml/2006/table">
            <a:tbl>
              <a:tblPr/>
              <a:tblGrid>
                <a:gridCol w="1143000"/>
                <a:gridCol w="2057400"/>
                <a:gridCol w="1828800"/>
                <a:gridCol w="1798641"/>
                <a:gridCol w="1706562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Academic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Social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Adaptive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Play/Leisure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Profile 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work schedule independently (a minimum of 2 tasks)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visual cue to ask for a break up to 3 times per 15 minute activity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Complete handwashing routine independently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play schedule independently (a minimum of 2 tasks)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Profile 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work schedule independently ( a minimum of 4 tasks)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visual cue to identify and use calming strategies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visual cue to hold scissors and cut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leisure schedule independently (a minimum of 2 tasks)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Profile 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Independently complete work activity/task within a specified time frame and with 2 or less adult prompts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visual cue to take turns during a game with peers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visual cue to identify and use calming strategies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visual cue to initiate and engage in social activity  with peer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Profile 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Independently complete work activity/task within a specified time frame and with 1 or less adult prompts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visual cue to initiate and maintain conversations with adults and peers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visual cue to attend to whole group discussion/lesson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Follow a schedule to independently engage in a rotation of highly preferred and less preferred activities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Instructional Strategies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Instructional Strategies:  Antecedent Cue Regulation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2" name="Picture 3" descr="C:\Documents and Settings\pbond\Local Settings\Temporary Internet Files\Content.IE5\MN4M2741\MCj0424830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2057400"/>
            <a:ext cx="13017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ph/>
          </p:nvPr>
        </p:nvGraphicFramePr>
        <p:xfrm>
          <a:off x="1828800" y="152400"/>
          <a:ext cx="5353050" cy="8839200"/>
        </p:xfrm>
        <a:graphic>
          <a:graphicData uri="http://schemas.openxmlformats.org/presentationml/2006/ole">
            <p:oleObj spid="_x0000_s2050" name="Document" r:id="rId3" imgW="7142543" imgH="11796057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981200" y="152400"/>
          <a:ext cx="5586413" cy="6299200"/>
        </p:xfrm>
        <a:graphic>
          <a:graphicData uri="http://schemas.openxmlformats.org/presentationml/2006/ole">
            <p:oleObj spid="_x0000_s4098" name="Document" r:id="rId3" imgW="6496922" imgH="843897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1086</TotalTime>
  <Words>703</Words>
  <Application>Microsoft Office PowerPoint</Application>
  <PresentationFormat>On-screen Show (4:3)</PresentationFormat>
  <Paragraphs>119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Opulent</vt:lpstr>
      <vt:lpstr>Document</vt:lpstr>
      <vt:lpstr>Tertiary Supports:  Self Management</vt:lpstr>
      <vt:lpstr>How do we get unstuck?</vt:lpstr>
      <vt:lpstr>Self Management</vt:lpstr>
      <vt:lpstr>Slide 4</vt:lpstr>
      <vt:lpstr>Slide 5</vt:lpstr>
      <vt:lpstr>Instructional Strategies</vt:lpstr>
      <vt:lpstr>Instructional Strategies:  Antecedent Cue Regulation</vt:lpstr>
      <vt:lpstr>Slide 8</vt:lpstr>
      <vt:lpstr>Slide 9</vt:lpstr>
      <vt:lpstr>Video Example: Auditory</vt:lpstr>
      <vt:lpstr>In groups</vt:lpstr>
      <vt:lpstr>Instructional Strategies:  Self-monitoring</vt:lpstr>
      <vt:lpstr>Slide 13</vt:lpstr>
      <vt:lpstr>Slide 14</vt:lpstr>
      <vt:lpstr>Slide 15</vt:lpstr>
      <vt:lpstr>In groups</vt:lpstr>
      <vt:lpstr>Instructional Strategies:  Self-instruction</vt:lpstr>
      <vt:lpstr>Slide 18</vt:lpstr>
      <vt:lpstr>Slide 19</vt:lpstr>
      <vt:lpstr>Instructional Strategies:   Self-Evaluation </vt:lpstr>
      <vt:lpstr>Slide 21</vt:lpstr>
      <vt:lpstr>Slide 22</vt:lpstr>
      <vt:lpstr>In Groups</vt:lpstr>
      <vt:lpstr>Instructional Strategies:   Self-reinforcement</vt:lpstr>
      <vt:lpstr>Slide 25</vt:lpstr>
      <vt:lpstr>Slide 26</vt:lpstr>
      <vt:lpstr>Slide 27</vt:lpstr>
      <vt:lpstr>The How is important:   Prompt Schedule</vt:lpstr>
      <vt:lpstr>Slide 29</vt:lpstr>
      <vt:lpstr>Slide 30</vt:lpstr>
      <vt:lpstr>Slide 31</vt:lpstr>
      <vt:lpstr>Slide 32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Penny Williams</dc:creator>
  <cp:lastModifiedBy>Carol Davis</cp:lastModifiedBy>
  <cp:revision>104</cp:revision>
  <dcterms:created xsi:type="dcterms:W3CDTF">2006-08-06T19:36:48Z</dcterms:created>
  <dcterms:modified xsi:type="dcterms:W3CDTF">2010-10-24T16:58:04Z</dcterms:modified>
</cp:coreProperties>
</file>